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400" r:id="rId2"/>
    <p:sldId id="401" r:id="rId3"/>
    <p:sldId id="402" r:id="rId4"/>
    <p:sldId id="403" r:id="rId5"/>
    <p:sldId id="404" r:id="rId6"/>
    <p:sldId id="362" r:id="rId7"/>
    <p:sldId id="365" r:id="rId8"/>
    <p:sldId id="366" r:id="rId9"/>
    <p:sldId id="367" r:id="rId10"/>
    <p:sldId id="368" r:id="rId11"/>
    <p:sldId id="370" r:id="rId12"/>
    <p:sldId id="373" r:id="rId13"/>
    <p:sldId id="281" r:id="rId14"/>
    <p:sldId id="375" r:id="rId15"/>
    <p:sldId id="411" r:id="rId16"/>
    <p:sldId id="412" r:id="rId17"/>
    <p:sldId id="413" r:id="rId18"/>
    <p:sldId id="278" r:id="rId19"/>
    <p:sldId id="306" r:id="rId20"/>
    <p:sldId id="307" r:id="rId21"/>
    <p:sldId id="308" r:id="rId22"/>
    <p:sldId id="309" r:id="rId23"/>
    <p:sldId id="311" r:id="rId24"/>
    <p:sldId id="312" r:id="rId25"/>
    <p:sldId id="313" r:id="rId26"/>
    <p:sldId id="314" r:id="rId27"/>
    <p:sldId id="315" r:id="rId28"/>
    <p:sldId id="310" r:id="rId29"/>
    <p:sldId id="317" r:id="rId30"/>
    <p:sldId id="351" r:id="rId31"/>
    <p:sldId id="414" r:id="rId32"/>
    <p:sldId id="415" r:id="rId33"/>
    <p:sldId id="416" r:id="rId34"/>
    <p:sldId id="417" r:id="rId35"/>
    <p:sldId id="279" r:id="rId36"/>
    <p:sldId id="319" r:id="rId37"/>
    <p:sldId id="320" r:id="rId38"/>
    <p:sldId id="324" r:id="rId39"/>
    <p:sldId id="325" r:id="rId40"/>
    <p:sldId id="327" r:id="rId41"/>
    <p:sldId id="328" r:id="rId42"/>
    <p:sldId id="352" r:id="rId43"/>
    <p:sldId id="418" r:id="rId44"/>
    <p:sldId id="419" r:id="rId45"/>
    <p:sldId id="420" r:id="rId46"/>
    <p:sldId id="280" r:id="rId47"/>
    <p:sldId id="303" r:id="rId48"/>
    <p:sldId id="330" r:id="rId49"/>
    <p:sldId id="331" r:id="rId50"/>
    <p:sldId id="332" r:id="rId51"/>
    <p:sldId id="333" r:id="rId52"/>
    <p:sldId id="334" r:id="rId53"/>
    <p:sldId id="335" r:id="rId54"/>
    <p:sldId id="336" r:id="rId55"/>
    <p:sldId id="337" r:id="rId56"/>
    <p:sldId id="338" r:id="rId57"/>
    <p:sldId id="339" r:id="rId58"/>
    <p:sldId id="340" r:id="rId59"/>
    <p:sldId id="341" r:id="rId60"/>
    <p:sldId id="342" r:id="rId61"/>
    <p:sldId id="343" r:id="rId62"/>
    <p:sldId id="374" r:id="rId63"/>
    <p:sldId id="421" r:id="rId64"/>
    <p:sldId id="422" r:id="rId65"/>
    <p:sldId id="423" r:id="rId66"/>
    <p:sldId id="424" r:id="rId67"/>
    <p:sldId id="425" r:id="rId68"/>
    <p:sldId id="407" r:id="rId69"/>
    <p:sldId id="408" r:id="rId70"/>
    <p:sldId id="409" r:id="rId71"/>
    <p:sldId id="396" r:id="rId72"/>
    <p:sldId id="397" r:id="rId73"/>
    <p:sldId id="406" r:id="rId74"/>
  </p:sldIdLst>
  <p:sldSz cx="9144000" cy="6858000" type="screen4x3"/>
  <p:notesSz cx="6783388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80808"/>
    <a:srgbClr val="FF9900"/>
    <a:srgbClr val="FBFBF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6953" autoAdjust="0"/>
  </p:normalViewPr>
  <p:slideViewPr>
    <p:cSldViewPr>
      <p:cViewPr>
        <p:scale>
          <a:sx n="110" d="100"/>
          <a:sy n="110" d="100"/>
        </p:scale>
        <p:origin x="-1644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-Tak\Desktop\Osiedla%20Kompletne\ankiety\Kopia%20Osiedla%20kompletne_05_07_2019_06_05_2019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-Tak\Desktop\Osiedla%20Kompletne\ankiety\Kopia%20Osiedla%20kompletne_05_07_2019_06_05_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autoTitleDeleted val="1"/>
    <c:plotArea>
      <c:layout/>
      <c:pieChart>
        <c:varyColors val="1"/>
        <c:ser>
          <c:idx val="0"/>
          <c:order val="0"/>
          <c:tx>
            <c:strRef>
              <c:f>'Jak się mieszka'!$B$10</c:f>
              <c:strCache>
                <c:ptCount val="1"/>
                <c:pt idx="0">
                  <c:v>Jagodno</c:v>
                </c:pt>
              </c:strCache>
            </c:strRef>
          </c:tx>
          <c:dPt>
            <c:idx val="0"/>
            <c:spPr>
              <a:solidFill>
                <a:srgbClr val="FFC000"/>
              </a:solidFill>
            </c:spPr>
          </c:dPt>
          <c:dLbls>
            <c:txPr>
              <a:bodyPr/>
              <a:lstStyle/>
              <a:p>
                <a:pPr>
                  <a:defRPr sz="800"/>
                </a:pPr>
                <a:endParaRPr lang="pl-PL"/>
              </a:p>
            </c:txPr>
            <c:dLblPos val="outEnd"/>
            <c:showVal val="1"/>
            <c:showLeaderLines val="1"/>
          </c:dLbls>
          <c:cat>
            <c:strRef>
              <c:f>'Jak się mieszka'!$C$7:$G$7</c:f>
              <c:strCache>
                <c:ptCount val="5"/>
                <c:pt idx="0">
                  <c:v>zdecydowanie nie</c:v>
                </c:pt>
                <c:pt idx="1">
                  <c:v>raczej nie</c:v>
                </c:pt>
                <c:pt idx="2">
                  <c:v>ani nie, ani tak</c:v>
                </c:pt>
                <c:pt idx="3">
                  <c:v>raczej tak</c:v>
                </c:pt>
                <c:pt idx="4">
                  <c:v>zdecydowanie tak</c:v>
                </c:pt>
              </c:strCache>
            </c:strRef>
          </c:cat>
          <c:val>
            <c:numRef>
              <c:f>'Jak się mieszka'!$C$10:$G$10</c:f>
              <c:numCache>
                <c:formatCode>0.00%</c:formatCode>
                <c:ptCount val="5"/>
                <c:pt idx="0">
                  <c:v>3.0012004801920802E-2</c:v>
                </c:pt>
                <c:pt idx="1">
                  <c:v>0.11404561824729914</c:v>
                </c:pt>
                <c:pt idx="2">
                  <c:v>0.2136854741896759</c:v>
                </c:pt>
                <c:pt idx="3">
                  <c:v>0.54141656662664728</c:v>
                </c:pt>
                <c:pt idx="4">
                  <c:v>0.10084033613445334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8056645304658892"/>
          <c:y val="0.50223834256511179"/>
          <c:w val="0.29842362327451344"/>
          <c:h val="0.47256579810340982"/>
        </c:manualLayout>
      </c:layout>
      <c:txPr>
        <a:bodyPr/>
        <a:lstStyle/>
        <a:p>
          <a:pPr rtl="0">
            <a:defRPr sz="800"/>
          </a:pPr>
          <a:endParaRPr lang="pl-PL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autoTitleDeleted val="1"/>
    <c:plotArea>
      <c:layout/>
      <c:pieChart>
        <c:varyColors val="1"/>
        <c:ser>
          <c:idx val="0"/>
          <c:order val="0"/>
          <c:tx>
            <c:strRef>
              <c:f>'ile lat mieszka'!$I$7</c:f>
              <c:strCache>
                <c:ptCount val="1"/>
                <c:pt idx="0">
                  <c:v>Jagodno</c:v>
                </c:pt>
              </c:strCache>
            </c:strRef>
          </c:tx>
          <c:dLbls>
            <c:dLbl>
              <c:idx val="5"/>
              <c:delete val="1"/>
            </c:dLbl>
            <c:txPr>
              <a:bodyPr/>
              <a:lstStyle/>
              <a:p>
                <a:pPr>
                  <a:defRPr sz="800"/>
                </a:pPr>
                <a:endParaRPr lang="pl-PL"/>
              </a:p>
            </c:txPr>
            <c:dLblPos val="outEnd"/>
            <c:showVal val="1"/>
            <c:showLeaderLines val="1"/>
          </c:dLbls>
          <c:cat>
            <c:strRef>
              <c:f>'ile lat mieszka'!$J$3:$O$3</c:f>
              <c:strCache>
                <c:ptCount val="6"/>
                <c:pt idx="0">
                  <c:v>pon. 1 roku</c:v>
                </c:pt>
                <c:pt idx="1">
                  <c:v>1-5 lat</c:v>
                </c:pt>
                <c:pt idx="2">
                  <c:v>6-10 lat</c:v>
                </c:pt>
                <c:pt idx="3">
                  <c:v>11-20 lat</c:v>
                </c:pt>
                <c:pt idx="4">
                  <c:v>21-50 lat</c:v>
                </c:pt>
                <c:pt idx="5">
                  <c:v>pow. 50 lat</c:v>
                </c:pt>
              </c:strCache>
            </c:strRef>
          </c:cat>
          <c:val>
            <c:numRef>
              <c:f>'ile lat mieszka'!$J$7:$O$7</c:f>
              <c:numCache>
                <c:formatCode>0.00%</c:formatCode>
                <c:ptCount val="6"/>
                <c:pt idx="0">
                  <c:v>0.17767106842737096</c:v>
                </c:pt>
                <c:pt idx="1">
                  <c:v>0.48739495798319332</c:v>
                </c:pt>
                <c:pt idx="2">
                  <c:v>0.19807923169267724</c:v>
                </c:pt>
                <c:pt idx="3">
                  <c:v>0.10804321728691535</c:v>
                </c:pt>
                <c:pt idx="4">
                  <c:v>2.8811524609843941E-2</c:v>
                </c:pt>
                <c:pt idx="5">
                  <c:v>0</c:v>
                </c:pt>
              </c:numCache>
            </c:numRef>
          </c:val>
        </c:ser>
        <c:firstSliceAng val="0"/>
      </c:pieChart>
    </c:plotArea>
    <c:legend>
      <c:legendPos val="r"/>
      <c:legendEntry>
        <c:idx val="5"/>
        <c:delete val="1"/>
      </c:legendEntry>
      <c:layout>
        <c:manualLayout>
          <c:xMode val="edge"/>
          <c:yMode val="edge"/>
          <c:x val="0.76230551511807376"/>
          <c:y val="0.26205024147882533"/>
          <c:w val="0.20598261840137241"/>
          <c:h val="0.51537326259831562"/>
        </c:manualLayout>
      </c:layout>
      <c:txPr>
        <a:bodyPr/>
        <a:lstStyle/>
        <a:p>
          <a:pPr rtl="0">
            <a:defRPr sz="800"/>
          </a:pPr>
          <a:endParaRPr lang="pl-PL"/>
        </a:p>
      </c:txPr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0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1750" y="0"/>
            <a:ext cx="29400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37FAB-96F4-4299-8143-325572219BDF}" type="datetimeFigureOut">
              <a:rPr lang="pl-PL" smtClean="0"/>
              <a:pPr/>
              <a:t>24.07.2019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7863" y="4714875"/>
            <a:ext cx="5427662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00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1750" y="9428163"/>
            <a:ext cx="29400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791A6-54A3-44C2-9D3F-7AA606E3429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45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46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48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49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50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51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52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53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54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55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56</a:t>
            </a:fld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60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27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36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791A6-54A3-44C2-9D3F-7AA606E3429F}" type="slidenum">
              <a:rPr lang="pl-PL" smtClean="0"/>
              <a:pPr/>
              <a:t>38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24.07.2019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24.07.2019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24.07.2019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24.07.2019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24.07.2019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24.07.2019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24.07.2019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24.07.2019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24.07.2019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24.07.2019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EA7D-6CBA-4A14-BC27-2761386A74A3}" type="datetimeFigureOut">
              <a:rPr lang="pl-PL" smtClean="0"/>
              <a:pPr/>
              <a:t>24.07.2019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3EA7D-6CBA-4A14-BC27-2761386A74A3}" type="datetimeFigureOut">
              <a:rPr lang="pl-PL" smtClean="0"/>
              <a:pPr/>
              <a:t>24.07.2019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DB614-E03F-4698-8105-04E7A31278C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21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21.jpeg"/><Relationship Id="rId4" Type="http://schemas.openxmlformats.org/officeDocument/2006/relationships/image" Target="../media/image3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zaokrąglony 11"/>
          <p:cNvSpPr/>
          <p:nvPr/>
        </p:nvSpPr>
        <p:spPr>
          <a:xfrm>
            <a:off x="-468560" y="3140968"/>
            <a:ext cx="8183853" cy="2050244"/>
          </a:xfrm>
          <a:prstGeom prst="roundRect">
            <a:avLst>
              <a:gd name="adj" fmla="val 3056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zaokrąglony 12"/>
          <p:cNvSpPr/>
          <p:nvPr/>
        </p:nvSpPr>
        <p:spPr>
          <a:xfrm>
            <a:off x="-469506" y="1233646"/>
            <a:ext cx="8183853" cy="3946860"/>
          </a:xfrm>
          <a:prstGeom prst="roundRect">
            <a:avLst>
              <a:gd name="adj" fmla="val 3056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zaokrąglony 5"/>
          <p:cNvSpPr/>
          <p:nvPr/>
        </p:nvSpPr>
        <p:spPr>
          <a:xfrm>
            <a:off x="-468560" y="1234740"/>
            <a:ext cx="8183853" cy="3946860"/>
          </a:xfrm>
          <a:prstGeom prst="roundRect">
            <a:avLst>
              <a:gd name="adj" fmla="val 3056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75656" y="1484784"/>
            <a:ext cx="5976664" cy="1368152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>
              <a:spcBef>
                <a:spcPct val="0"/>
              </a:spcBef>
            </a:pP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</a:t>
            </a:r>
          </a:p>
          <a:p>
            <a:pPr>
              <a:spcBef>
                <a:spcPct val="0"/>
              </a:spcBef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JEDNOSTKA URBANISTYCZNA D7</a:t>
            </a:r>
          </a:p>
          <a:p>
            <a:pPr>
              <a:spcBef>
                <a:spcPct val="0"/>
              </a:spcBef>
            </a:pPr>
            <a:endParaRPr lang="pl-PL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</a:t>
            </a:r>
          </a:p>
          <a:p>
            <a:pPr>
              <a:spcBef>
                <a:spcPct val="0"/>
              </a:spcBef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 RAMACH PROJEKTU „OSIEDLA KOMPLETNE”</a:t>
            </a:r>
          </a:p>
        </p:txBody>
      </p:sp>
      <p:grpSp>
        <p:nvGrpSpPr>
          <p:cNvPr id="2" name="Grupa 28"/>
          <p:cNvGrpSpPr/>
          <p:nvPr/>
        </p:nvGrpSpPr>
        <p:grpSpPr>
          <a:xfrm>
            <a:off x="2915816" y="5832197"/>
            <a:ext cx="3635575" cy="405115"/>
            <a:chOff x="4932040" y="3573016"/>
            <a:chExt cx="4466642" cy="497722"/>
          </a:xfrm>
        </p:grpSpPr>
        <p:grpSp>
          <p:nvGrpSpPr>
            <p:cNvPr id="3" name="Grupa 7"/>
            <p:cNvGrpSpPr/>
            <p:nvPr/>
          </p:nvGrpSpPr>
          <p:grpSpPr>
            <a:xfrm>
              <a:off x="4932040" y="3573016"/>
              <a:ext cx="1368152" cy="497722"/>
              <a:chOff x="142844" y="142852"/>
              <a:chExt cx="1500198" cy="539521"/>
            </a:xfrm>
          </p:grpSpPr>
          <p:pic>
            <p:nvPicPr>
              <p:cNvPr id="24" name="Symbol zastępczy zawartości 30" descr="logo_BRW_szary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42876" y="142852"/>
                <a:ext cx="1500166" cy="53952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" name="Grupa 33"/>
              <p:cNvGrpSpPr/>
              <p:nvPr/>
            </p:nvGrpSpPr>
            <p:grpSpPr>
              <a:xfrm>
                <a:off x="142844" y="142852"/>
                <a:ext cx="1500166" cy="539521"/>
                <a:chOff x="142844" y="142852"/>
                <a:chExt cx="1500166" cy="539521"/>
              </a:xfrm>
            </p:grpSpPr>
            <p:pic>
              <p:nvPicPr>
                <p:cNvPr id="26" name="Symbol zastępczy zawartości 30" descr="logo_BRW_szary.png"/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>
                <a:xfrm>
                  <a:off x="142844" y="142852"/>
                  <a:ext cx="1500166" cy="35719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" name="Symbol zastępczy zawartości 30" descr="logo_BRW_szary.png"/>
                <p:cNvPicPr>
                  <a:picLocks noChangeAspect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>
                <a:xfrm>
                  <a:off x="642910" y="500042"/>
                  <a:ext cx="1000100" cy="18233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28" name="Obraz 27" descr="PL_podstawowy-02.png"/>
            <p:cNvPicPr>
              <a:picLocks noChangeAspect="1"/>
            </p:cNvPicPr>
            <p:nvPr/>
          </p:nvPicPr>
          <p:blipFill>
            <a:blip r:embed="rId6" cstate="print">
              <a:lum bright="20000"/>
            </a:blip>
            <a:stretch>
              <a:fillRect/>
            </a:stretch>
          </p:blipFill>
          <p:spPr>
            <a:xfrm>
              <a:off x="6974898" y="3661496"/>
              <a:ext cx="2423784" cy="314955"/>
            </a:xfrm>
            <a:prstGeom prst="rect">
              <a:avLst/>
            </a:prstGeom>
          </p:spPr>
        </p:pic>
      </p:grpSp>
      <p:grpSp>
        <p:nvGrpSpPr>
          <p:cNvPr id="14" name="Grupa 13"/>
          <p:cNvGrpSpPr/>
          <p:nvPr/>
        </p:nvGrpSpPr>
        <p:grpSpPr>
          <a:xfrm>
            <a:off x="6440538" y="94927"/>
            <a:ext cx="2448272" cy="2115146"/>
            <a:chOff x="6444209" y="89718"/>
            <a:chExt cx="2448272" cy="2115146"/>
          </a:xfrm>
        </p:grpSpPr>
        <p:sp>
          <p:nvSpPr>
            <p:cNvPr id="16" name="Prostokąt 15"/>
            <p:cNvSpPr/>
            <p:nvPr/>
          </p:nvSpPr>
          <p:spPr>
            <a:xfrm>
              <a:off x="6444209" y="89718"/>
              <a:ext cx="2448272" cy="2115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7" name="Obraz 1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19600" y="366023"/>
              <a:ext cx="2189520" cy="176683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rostokąt 29"/>
          <p:cNvSpPr/>
          <p:nvPr/>
        </p:nvSpPr>
        <p:spPr>
          <a:xfrm>
            <a:off x="6353127" y="1515907"/>
            <a:ext cx="2156606" cy="95144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b="1" dirty="0" smtClean="0">
                <a:solidFill>
                  <a:srgbClr val="7030A0"/>
                </a:solidFill>
              </a:rPr>
              <a:t>TOŻSAMOŚĆ</a:t>
            </a:r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b="1" dirty="0" smtClean="0">
                <a:solidFill>
                  <a:srgbClr val="FF9900"/>
                </a:solidFill>
              </a:rPr>
              <a:t>PRZESTRZEŃ PUBLICZNA I ZIELEŃ</a:t>
            </a:r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b="1" dirty="0" smtClean="0">
                <a:solidFill>
                  <a:srgbClr val="C00000"/>
                </a:solidFill>
              </a:rPr>
              <a:t>PRZEDSIĘBIORCZOŚĆ I USŁUGI</a:t>
            </a:r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b="1" dirty="0" smtClean="0">
                <a:solidFill>
                  <a:srgbClr val="0070C0"/>
                </a:solidFill>
              </a:rPr>
              <a:t>PRZEMIESZCZANIE SIĘ</a:t>
            </a:r>
          </a:p>
        </p:txBody>
      </p:sp>
      <p:sp>
        <p:nvSpPr>
          <p:cNvPr id="33" name="Prostokąt 32"/>
          <p:cNvSpPr/>
          <p:nvPr/>
        </p:nvSpPr>
        <p:spPr>
          <a:xfrm>
            <a:off x="6353127" y="3279108"/>
            <a:ext cx="2156606" cy="95144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UL. BUFOROWA</a:t>
            </a:r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UL. SCHUBERTA</a:t>
            </a:r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UL. VIVALDIEGO</a:t>
            </a:r>
          </a:p>
        </p:txBody>
      </p:sp>
      <p:sp>
        <p:nvSpPr>
          <p:cNvPr id="35" name="Prostokąt 34"/>
          <p:cNvSpPr/>
          <p:nvPr/>
        </p:nvSpPr>
        <p:spPr>
          <a:xfrm>
            <a:off x="6353127" y="4934989"/>
            <a:ext cx="2156606" cy="95144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ANKIETA BYŁA DOSTĘPNA                    W WERSJI ONLINE</a:t>
            </a:r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MOŻLIWOŚĆ JEJ WYPEŁNIENIA              I ZŁOŻENIA BYŁA TAKŻE PODCZAS SPOTKAŃ I W USTALONYCH PUNKTACH OSIEDLA</a:t>
            </a:r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upa 37"/>
          <p:cNvGrpSpPr/>
          <p:nvPr/>
        </p:nvGrpSpPr>
        <p:grpSpPr>
          <a:xfrm>
            <a:off x="4959438" y="1087279"/>
            <a:ext cx="4184562" cy="4739387"/>
            <a:chOff x="4959438" y="857232"/>
            <a:chExt cx="4184562" cy="4739387"/>
          </a:xfrm>
        </p:grpSpPr>
        <p:sp>
          <p:nvSpPr>
            <p:cNvPr id="32" name="Prostokąt 31"/>
            <p:cNvSpPr/>
            <p:nvPr/>
          </p:nvSpPr>
          <p:spPr>
            <a:xfrm>
              <a:off x="5084535" y="857232"/>
              <a:ext cx="4059465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just">
                <a:spcBef>
                  <a:spcPct val="0"/>
                </a:spcBef>
                <a:defRPr/>
              </a:pPr>
              <a:r>
                <a:rPr lang="pl-PL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SPOTKANIE STOLIKOWE ODBYŁO SIĘ 18 MAJA 2019 ROKU </a:t>
              </a:r>
            </a:p>
            <a:p>
              <a:pPr lvl="0" algn="just">
                <a:spcBef>
                  <a:spcPct val="0"/>
                </a:spcBef>
                <a:defRPr/>
              </a:pPr>
              <a:r>
                <a:rPr lang="pl-PL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WYSZCZEGÓLNIONO BLOKI TEMATYCZNE:</a:t>
              </a:r>
              <a:endPara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Prostokąt 33"/>
            <p:cNvSpPr/>
            <p:nvPr/>
          </p:nvSpPr>
          <p:spPr>
            <a:xfrm>
              <a:off x="5084535" y="2566946"/>
              <a:ext cx="4059465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just">
                <a:spcBef>
                  <a:spcPct val="0"/>
                </a:spcBef>
                <a:defRPr/>
              </a:pPr>
              <a:r>
                <a:rPr lang="pl-PL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SPACER BADAWCZY ODBYŁ SIĘ 30 MAJA 2019 ROKU PO SPOTKANIU </a:t>
              </a:r>
            </a:p>
            <a:p>
              <a:pPr lvl="0" algn="just">
                <a:spcBef>
                  <a:spcPct val="0"/>
                </a:spcBef>
                <a:defRPr/>
              </a:pPr>
              <a:r>
                <a:rPr lang="pl-PL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OSIEDLOWYM I MIAŁ FORMĘ SPACERU PIESZEGO</a:t>
              </a:r>
            </a:p>
          </p:txBody>
        </p:sp>
        <p:grpSp>
          <p:nvGrpSpPr>
            <p:cNvPr id="3" name="Grupa 36"/>
            <p:cNvGrpSpPr/>
            <p:nvPr/>
          </p:nvGrpSpPr>
          <p:grpSpPr>
            <a:xfrm>
              <a:off x="5147964" y="1285860"/>
              <a:ext cx="1131161" cy="836345"/>
              <a:chOff x="5777535" y="961719"/>
              <a:chExt cx="2790768" cy="3348920"/>
            </a:xfrm>
          </p:grpSpPr>
          <p:sp>
            <p:nvSpPr>
              <p:cNvPr id="18" name="Prostokąt zaokrąglony 17"/>
              <p:cNvSpPr/>
              <p:nvPr/>
            </p:nvSpPr>
            <p:spPr>
              <a:xfrm>
                <a:off x="5777536" y="961719"/>
                <a:ext cx="2790767" cy="3348920"/>
              </a:xfrm>
              <a:prstGeom prst="roundRect">
                <a:avLst>
                  <a:gd name="adj" fmla="val 5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-4464770"/>
                  <a:satOff val="26899"/>
                  <a:lumOff val="2156"/>
                  <a:alphaOff val="0"/>
                </a:schemeClr>
              </a:fillRef>
              <a:effectRef idx="1">
                <a:schemeClr val="accent4">
                  <a:hueOff val="-4464770"/>
                  <a:satOff val="26899"/>
                  <a:lumOff val="215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19" name="Prostokąt 18"/>
              <p:cNvSpPr/>
              <p:nvPr/>
            </p:nvSpPr>
            <p:spPr>
              <a:xfrm rot="16200000">
                <a:off x="4683555" y="2055700"/>
                <a:ext cx="2746114" cy="55815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109728" rIns="142240" bIns="0" numCol="1" spcCol="1270" anchor="t" anchorCtr="0">
                <a:noAutofit/>
              </a:bodyPr>
              <a:lstStyle/>
              <a:p>
                <a:pPr lvl="0" algn="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 sz="3200" kern="1200" dirty="0"/>
              </a:p>
            </p:txBody>
          </p:sp>
        </p:grpSp>
        <p:sp>
          <p:nvSpPr>
            <p:cNvPr id="20" name="pole tekstowe 19"/>
            <p:cNvSpPr txBox="1"/>
            <p:nvPr/>
          </p:nvSpPr>
          <p:spPr>
            <a:xfrm>
              <a:off x="4959438" y="1472554"/>
              <a:ext cx="15082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 dirty="0" smtClean="0">
                  <a:solidFill>
                    <a:schemeClr val="bg1"/>
                  </a:solidFill>
                </a:rPr>
                <a:t>BLOKI </a:t>
              </a:r>
            </a:p>
            <a:p>
              <a:pPr algn="ctr"/>
              <a:r>
                <a:rPr lang="pl-PL" sz="1200" b="1" dirty="0" smtClean="0">
                  <a:solidFill>
                    <a:schemeClr val="bg1"/>
                  </a:solidFill>
                </a:rPr>
                <a:t>TEMATYCZNE</a:t>
              </a:r>
              <a:endParaRPr lang="pl-PL" sz="12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" name="Grupa 36"/>
            <p:cNvGrpSpPr/>
            <p:nvPr/>
          </p:nvGrpSpPr>
          <p:grpSpPr>
            <a:xfrm>
              <a:off x="5147964" y="3049061"/>
              <a:ext cx="1131161" cy="836345"/>
              <a:chOff x="5777535" y="961719"/>
              <a:chExt cx="2790768" cy="3348920"/>
            </a:xfrm>
          </p:grpSpPr>
          <p:sp>
            <p:nvSpPr>
              <p:cNvPr id="22" name="Prostokąt zaokrąglony 21"/>
              <p:cNvSpPr/>
              <p:nvPr/>
            </p:nvSpPr>
            <p:spPr>
              <a:xfrm>
                <a:off x="5777536" y="961719"/>
                <a:ext cx="2790767" cy="3348920"/>
              </a:xfrm>
              <a:prstGeom prst="roundRect">
                <a:avLst>
                  <a:gd name="adj" fmla="val 5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-4464770"/>
                  <a:satOff val="26899"/>
                  <a:lumOff val="2156"/>
                  <a:alphaOff val="0"/>
                </a:schemeClr>
              </a:fillRef>
              <a:effectRef idx="1">
                <a:schemeClr val="accent4">
                  <a:hueOff val="-4464770"/>
                  <a:satOff val="26899"/>
                  <a:lumOff val="215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23" name="Prostokąt 22"/>
              <p:cNvSpPr/>
              <p:nvPr/>
            </p:nvSpPr>
            <p:spPr>
              <a:xfrm rot="16200000">
                <a:off x="4683555" y="2055700"/>
                <a:ext cx="2746114" cy="55815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109728" rIns="142240" bIns="0" numCol="1" spcCol="1270" anchor="t" anchorCtr="0">
                <a:noAutofit/>
              </a:bodyPr>
              <a:lstStyle/>
              <a:p>
                <a:pPr lvl="0" algn="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 sz="3200" kern="1200" dirty="0"/>
              </a:p>
            </p:txBody>
          </p:sp>
        </p:grpSp>
        <p:sp>
          <p:nvSpPr>
            <p:cNvPr id="24" name="pole tekstowe 23"/>
            <p:cNvSpPr txBox="1"/>
            <p:nvPr/>
          </p:nvSpPr>
          <p:spPr>
            <a:xfrm>
              <a:off x="4959438" y="3235755"/>
              <a:ext cx="1508215" cy="40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 dirty="0" smtClean="0">
                  <a:solidFill>
                    <a:schemeClr val="bg1"/>
                  </a:solidFill>
                </a:rPr>
                <a:t>SPACER </a:t>
              </a:r>
            </a:p>
            <a:p>
              <a:pPr algn="ctr"/>
              <a:r>
                <a:rPr lang="pl-PL" sz="1200" b="1" dirty="0" smtClean="0">
                  <a:solidFill>
                    <a:schemeClr val="bg1"/>
                  </a:solidFill>
                </a:rPr>
                <a:t>BADAWCZY</a:t>
              </a:r>
              <a:endParaRPr lang="pl-PL" sz="1200" b="1" dirty="0">
                <a:solidFill>
                  <a:schemeClr val="bg1"/>
                </a:solidFill>
              </a:endParaRPr>
            </a:p>
          </p:txBody>
        </p:sp>
        <p:grpSp>
          <p:nvGrpSpPr>
            <p:cNvPr id="5" name="Grupa 36"/>
            <p:cNvGrpSpPr/>
            <p:nvPr/>
          </p:nvGrpSpPr>
          <p:grpSpPr>
            <a:xfrm>
              <a:off x="5147964" y="4760274"/>
              <a:ext cx="1131161" cy="836345"/>
              <a:chOff x="5777535" y="961719"/>
              <a:chExt cx="2790768" cy="3348920"/>
            </a:xfrm>
          </p:grpSpPr>
          <p:sp>
            <p:nvSpPr>
              <p:cNvPr id="26" name="Prostokąt zaokrąglony 25"/>
              <p:cNvSpPr/>
              <p:nvPr/>
            </p:nvSpPr>
            <p:spPr>
              <a:xfrm>
                <a:off x="5777536" y="961719"/>
                <a:ext cx="2790767" cy="3348920"/>
              </a:xfrm>
              <a:prstGeom prst="roundRect">
                <a:avLst>
                  <a:gd name="adj" fmla="val 5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-4464770"/>
                  <a:satOff val="26899"/>
                  <a:lumOff val="2156"/>
                  <a:alphaOff val="0"/>
                </a:schemeClr>
              </a:fillRef>
              <a:effectRef idx="1">
                <a:schemeClr val="accent4">
                  <a:hueOff val="-4464770"/>
                  <a:satOff val="26899"/>
                  <a:lumOff val="215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27" name="Prostokąt 26"/>
              <p:cNvSpPr/>
              <p:nvPr/>
            </p:nvSpPr>
            <p:spPr>
              <a:xfrm rot="16200000">
                <a:off x="4683555" y="2055700"/>
                <a:ext cx="2746114" cy="55815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109728" rIns="142240" bIns="0" numCol="1" spcCol="1270" anchor="t" anchorCtr="0">
                <a:noAutofit/>
              </a:bodyPr>
              <a:lstStyle/>
              <a:p>
                <a:pPr lvl="0" algn="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l-PL" sz="3200" kern="1200" dirty="0"/>
              </a:p>
            </p:txBody>
          </p:sp>
        </p:grpSp>
        <p:sp>
          <p:nvSpPr>
            <p:cNvPr id="28" name="pole tekstowe 27"/>
            <p:cNvSpPr txBox="1"/>
            <p:nvPr/>
          </p:nvSpPr>
          <p:spPr>
            <a:xfrm>
              <a:off x="4959438" y="5029861"/>
              <a:ext cx="1508215" cy="245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 dirty="0" smtClean="0">
                  <a:solidFill>
                    <a:schemeClr val="bg1"/>
                  </a:solidFill>
                </a:rPr>
                <a:t>ANKIETA</a:t>
              </a:r>
              <a:endParaRPr lang="pl-PL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Prostokąt 35"/>
            <p:cNvSpPr/>
            <p:nvPr/>
          </p:nvSpPr>
          <p:spPr>
            <a:xfrm>
              <a:off x="5084535" y="4286256"/>
              <a:ext cx="4059465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pl-PL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ANKIETY ZOSTAŁA UDOSTĘPNIONA 10 MAJA 2019 ROKU </a:t>
              </a:r>
              <a:br>
                <a:rPr lang="pl-PL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pl-PL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MOŻNA BYŁO JĄ WYPEŁNIĆ DO 31 MAJA 2019 ROKU</a:t>
              </a:r>
              <a:endPara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4098" name="Picture 2" descr="D:\Osiedla\Analizy_Wstepne\biuro_prasowe_briefing\osiedla kompletne - plakat.jpg"/>
          <p:cNvPicPr>
            <a:picLocks noChangeAspect="1" noChangeArrowheads="1"/>
          </p:cNvPicPr>
          <p:nvPr/>
        </p:nvPicPr>
        <p:blipFill>
          <a:blip r:embed="rId2" cstate="print">
            <a:lum bright="10000" contrast="-20000"/>
          </a:blip>
          <a:srcRect l="3336" t="2848" r="3250" b="1590"/>
          <a:stretch>
            <a:fillRect/>
          </a:stretch>
        </p:blipFill>
        <p:spPr bwMode="auto">
          <a:xfrm>
            <a:off x="1402186" y="1122982"/>
            <a:ext cx="3569854" cy="5163538"/>
          </a:xfrm>
          <a:prstGeom prst="rect">
            <a:avLst/>
          </a:prstGeom>
          <a:noFill/>
        </p:spPr>
      </p:pic>
      <p:sp>
        <p:nvSpPr>
          <p:cNvPr id="1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ELEMENTY PROCESU KONSULTACJI SPOŁECZNYCH</a:t>
            </a:r>
            <a:endParaRPr lang="pl-PL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az 28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DOKUMENTACJA FOTOGRAFICZNA SPOTKAŃ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az 14" descr="zd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904875"/>
            <a:ext cx="3384812" cy="2562403"/>
          </a:xfrm>
          <a:prstGeom prst="rect">
            <a:avLst/>
          </a:prstGeom>
        </p:spPr>
      </p:pic>
      <p:pic>
        <p:nvPicPr>
          <p:cNvPr id="16" name="Obraz 15" descr="zdj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0655" y="3371302"/>
            <a:ext cx="3502319" cy="2571745"/>
          </a:xfrm>
          <a:prstGeom prst="rect">
            <a:avLst/>
          </a:prstGeom>
        </p:spPr>
      </p:pic>
      <p:pic>
        <p:nvPicPr>
          <p:cNvPr id="11" name="Obraz 10" descr="zdj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2420" y="3825810"/>
            <a:ext cx="3561628" cy="2118956"/>
          </a:xfrm>
          <a:prstGeom prst="rect">
            <a:avLst/>
          </a:prstGeom>
        </p:spPr>
      </p:pic>
      <p:pic>
        <p:nvPicPr>
          <p:cNvPr id="13" name="Obraz 12" descr="zdj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80841" y="908720"/>
            <a:ext cx="3682134" cy="2127778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6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Łącznik prosty 39"/>
          <p:cNvCxnSpPr/>
          <p:nvPr/>
        </p:nvCxnSpPr>
        <p:spPr>
          <a:xfrm>
            <a:off x="4857752" y="1785926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Obraz 42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899073"/>
            <a:ext cx="7130598" cy="5040000"/>
          </a:xfrm>
          <a:prstGeom prst="rect">
            <a:avLst/>
          </a:prstGeom>
        </p:spPr>
      </p:pic>
      <p:sp>
        <p:nvSpPr>
          <p:cNvPr id="44" name="Dowolny kształt 43"/>
          <p:cNvSpPr/>
          <p:nvPr/>
        </p:nvSpPr>
        <p:spPr>
          <a:xfrm>
            <a:off x="4722936" y="2533509"/>
            <a:ext cx="94580" cy="1138821"/>
          </a:xfrm>
          <a:custGeom>
            <a:avLst/>
            <a:gdLst>
              <a:gd name="connsiteX0" fmla="*/ 116681 w 116681"/>
              <a:gd name="connsiteY0" fmla="*/ 0 h 1404938"/>
              <a:gd name="connsiteX1" fmla="*/ 92869 w 116681"/>
              <a:gd name="connsiteY1" fmla="*/ 500063 h 1404938"/>
              <a:gd name="connsiteX2" fmla="*/ 26194 w 116681"/>
              <a:gd name="connsiteY2" fmla="*/ 1109663 h 1404938"/>
              <a:gd name="connsiteX3" fmla="*/ 0 w 116681"/>
              <a:gd name="connsiteY3" fmla="*/ 1404938 h 1404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681" h="1404938">
                <a:moveTo>
                  <a:pt x="116681" y="0"/>
                </a:moveTo>
                <a:lnTo>
                  <a:pt x="92869" y="500063"/>
                </a:lnTo>
                <a:lnTo>
                  <a:pt x="26194" y="1109663"/>
                </a:lnTo>
                <a:lnTo>
                  <a:pt x="0" y="1404938"/>
                </a:lnTo>
              </a:path>
            </a:pathLst>
          </a:custGeom>
          <a:solidFill>
            <a:srgbClr val="7030A0"/>
          </a:solidFill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5" name="Dowolny kształt 44"/>
          <p:cNvSpPr/>
          <p:nvPr/>
        </p:nvSpPr>
        <p:spPr>
          <a:xfrm>
            <a:off x="4881213" y="2508416"/>
            <a:ext cx="110022" cy="1123378"/>
          </a:xfrm>
          <a:custGeom>
            <a:avLst/>
            <a:gdLst>
              <a:gd name="connsiteX0" fmla="*/ 135732 w 135732"/>
              <a:gd name="connsiteY0" fmla="*/ 0 h 1385887"/>
              <a:gd name="connsiteX1" fmla="*/ 0 w 135732"/>
              <a:gd name="connsiteY1" fmla="*/ 1385887 h 138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732" h="1385887">
                <a:moveTo>
                  <a:pt x="135732" y="0"/>
                </a:moveTo>
                <a:lnTo>
                  <a:pt x="0" y="1385887"/>
                </a:lnTo>
              </a:path>
            </a:pathLst>
          </a:cu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6" name="Dowolny kształt 45"/>
          <p:cNvSpPr/>
          <p:nvPr/>
        </p:nvSpPr>
        <p:spPr>
          <a:xfrm>
            <a:off x="5049141" y="2475603"/>
            <a:ext cx="115812" cy="1115657"/>
          </a:xfrm>
          <a:custGeom>
            <a:avLst/>
            <a:gdLst>
              <a:gd name="connsiteX0" fmla="*/ 142875 w 142875"/>
              <a:gd name="connsiteY0" fmla="*/ 0 h 1376362"/>
              <a:gd name="connsiteX1" fmla="*/ 0 w 142875"/>
              <a:gd name="connsiteY1" fmla="*/ 1376362 h 137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875" h="1376362">
                <a:moveTo>
                  <a:pt x="142875" y="0"/>
                </a:moveTo>
                <a:lnTo>
                  <a:pt x="0" y="1376362"/>
                </a:lnTo>
              </a:path>
            </a:pathLst>
          </a:cu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7" name="Dowolny kształt 46"/>
          <p:cNvSpPr/>
          <p:nvPr/>
        </p:nvSpPr>
        <p:spPr>
          <a:xfrm>
            <a:off x="6890555" y="3811304"/>
            <a:ext cx="167927" cy="611874"/>
          </a:xfrm>
          <a:custGeom>
            <a:avLst/>
            <a:gdLst>
              <a:gd name="connsiteX0" fmla="*/ 121443 w 207168"/>
              <a:gd name="connsiteY0" fmla="*/ 0 h 754856"/>
              <a:gd name="connsiteX1" fmla="*/ 190500 w 207168"/>
              <a:gd name="connsiteY1" fmla="*/ 130968 h 754856"/>
              <a:gd name="connsiteX2" fmla="*/ 207168 w 207168"/>
              <a:gd name="connsiteY2" fmla="*/ 200025 h 754856"/>
              <a:gd name="connsiteX3" fmla="*/ 173831 w 207168"/>
              <a:gd name="connsiteY3" fmla="*/ 309562 h 754856"/>
              <a:gd name="connsiteX4" fmla="*/ 164306 w 207168"/>
              <a:gd name="connsiteY4" fmla="*/ 409575 h 754856"/>
              <a:gd name="connsiteX5" fmla="*/ 0 w 207168"/>
              <a:gd name="connsiteY5" fmla="*/ 754856 h 75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168" h="754856">
                <a:moveTo>
                  <a:pt x="121443" y="0"/>
                </a:moveTo>
                <a:lnTo>
                  <a:pt x="190500" y="130968"/>
                </a:lnTo>
                <a:lnTo>
                  <a:pt x="207168" y="200025"/>
                </a:lnTo>
                <a:lnTo>
                  <a:pt x="173831" y="309562"/>
                </a:lnTo>
                <a:lnTo>
                  <a:pt x="164306" y="409575"/>
                </a:lnTo>
                <a:lnTo>
                  <a:pt x="0" y="754856"/>
                </a:lnTo>
              </a:path>
            </a:pathLst>
          </a:cu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Dowolny kształt 47"/>
          <p:cNvSpPr/>
          <p:nvPr/>
        </p:nvSpPr>
        <p:spPr>
          <a:xfrm>
            <a:off x="7029530" y="4127858"/>
            <a:ext cx="426575" cy="140905"/>
          </a:xfrm>
          <a:custGeom>
            <a:avLst/>
            <a:gdLst>
              <a:gd name="connsiteX0" fmla="*/ 0 w 526256"/>
              <a:gd name="connsiteY0" fmla="*/ 0 h 173831"/>
              <a:gd name="connsiteX1" fmla="*/ 183356 w 526256"/>
              <a:gd name="connsiteY1" fmla="*/ 57150 h 173831"/>
              <a:gd name="connsiteX2" fmla="*/ 526256 w 526256"/>
              <a:gd name="connsiteY2" fmla="*/ 173831 h 17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6256" h="173831">
                <a:moveTo>
                  <a:pt x="0" y="0"/>
                </a:moveTo>
                <a:lnTo>
                  <a:pt x="183356" y="57150"/>
                </a:lnTo>
                <a:lnTo>
                  <a:pt x="526256" y="173831"/>
                </a:lnTo>
              </a:path>
            </a:pathLst>
          </a:cu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Dowolny kształt 48"/>
          <p:cNvSpPr/>
          <p:nvPr/>
        </p:nvSpPr>
        <p:spPr>
          <a:xfrm>
            <a:off x="7025669" y="4170322"/>
            <a:ext cx="144765" cy="384111"/>
          </a:xfrm>
          <a:custGeom>
            <a:avLst/>
            <a:gdLst>
              <a:gd name="connsiteX0" fmla="*/ 178594 w 178594"/>
              <a:gd name="connsiteY0" fmla="*/ 0 h 473869"/>
              <a:gd name="connsiteX1" fmla="*/ 142875 w 178594"/>
              <a:gd name="connsiteY1" fmla="*/ 171450 h 473869"/>
              <a:gd name="connsiteX2" fmla="*/ 121444 w 178594"/>
              <a:gd name="connsiteY2" fmla="*/ 221456 h 473869"/>
              <a:gd name="connsiteX3" fmla="*/ 119063 w 178594"/>
              <a:gd name="connsiteY3" fmla="*/ 271463 h 473869"/>
              <a:gd name="connsiteX4" fmla="*/ 50006 w 178594"/>
              <a:gd name="connsiteY4" fmla="*/ 357188 h 473869"/>
              <a:gd name="connsiteX5" fmla="*/ 0 w 178594"/>
              <a:gd name="connsiteY5" fmla="*/ 47386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594" h="473869">
                <a:moveTo>
                  <a:pt x="178594" y="0"/>
                </a:moveTo>
                <a:lnTo>
                  <a:pt x="142875" y="171450"/>
                </a:lnTo>
                <a:lnTo>
                  <a:pt x="121444" y="221456"/>
                </a:lnTo>
                <a:lnTo>
                  <a:pt x="119063" y="271463"/>
                </a:lnTo>
                <a:lnTo>
                  <a:pt x="50006" y="357188"/>
                </a:lnTo>
                <a:lnTo>
                  <a:pt x="0" y="473869"/>
                </a:lnTo>
              </a:path>
            </a:pathLst>
          </a:cu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Dowolny kształt 49"/>
          <p:cNvSpPr/>
          <p:nvPr/>
        </p:nvSpPr>
        <p:spPr>
          <a:xfrm>
            <a:off x="4627069" y="2443433"/>
            <a:ext cx="648548" cy="1258493"/>
          </a:xfrm>
          <a:custGeom>
            <a:avLst/>
            <a:gdLst>
              <a:gd name="connsiteX0" fmla="*/ 161925 w 800100"/>
              <a:gd name="connsiteY0" fmla="*/ 101600 h 1552575"/>
              <a:gd name="connsiteX1" fmla="*/ 19050 w 800100"/>
              <a:gd name="connsiteY1" fmla="*/ 1123950 h 1552575"/>
              <a:gd name="connsiteX2" fmla="*/ 0 w 800100"/>
              <a:gd name="connsiteY2" fmla="*/ 1552575 h 1552575"/>
              <a:gd name="connsiteX3" fmla="*/ 146050 w 800100"/>
              <a:gd name="connsiteY3" fmla="*/ 1514475 h 1552575"/>
              <a:gd name="connsiteX4" fmla="*/ 368300 w 800100"/>
              <a:gd name="connsiteY4" fmla="*/ 1450975 h 1552575"/>
              <a:gd name="connsiteX5" fmla="*/ 644525 w 800100"/>
              <a:gd name="connsiteY5" fmla="*/ 1400175 h 1552575"/>
              <a:gd name="connsiteX6" fmla="*/ 800100 w 800100"/>
              <a:gd name="connsiteY6" fmla="*/ 0 h 1552575"/>
              <a:gd name="connsiteX7" fmla="*/ 425450 w 800100"/>
              <a:gd name="connsiteY7" fmla="*/ 69850 h 1552575"/>
              <a:gd name="connsiteX8" fmla="*/ 234950 w 800100"/>
              <a:gd name="connsiteY8" fmla="*/ 104775 h 1552575"/>
              <a:gd name="connsiteX9" fmla="*/ 161925 w 800100"/>
              <a:gd name="connsiteY9" fmla="*/ 101600 h 15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0100" h="1552575">
                <a:moveTo>
                  <a:pt x="161925" y="101600"/>
                </a:moveTo>
                <a:lnTo>
                  <a:pt x="19050" y="1123950"/>
                </a:lnTo>
                <a:lnTo>
                  <a:pt x="0" y="1552575"/>
                </a:lnTo>
                <a:lnTo>
                  <a:pt x="146050" y="1514475"/>
                </a:lnTo>
                <a:lnTo>
                  <a:pt x="368300" y="1450975"/>
                </a:lnTo>
                <a:lnTo>
                  <a:pt x="644525" y="1400175"/>
                </a:lnTo>
                <a:lnTo>
                  <a:pt x="800100" y="0"/>
                </a:lnTo>
                <a:lnTo>
                  <a:pt x="425450" y="69850"/>
                </a:lnTo>
                <a:lnTo>
                  <a:pt x="234950" y="104775"/>
                </a:lnTo>
                <a:lnTo>
                  <a:pt x="161925" y="101600"/>
                </a:lnTo>
                <a:close/>
              </a:path>
            </a:pathLst>
          </a:custGeom>
          <a:solidFill>
            <a:schemeClr val="accent4">
              <a:alpha val="28000"/>
            </a:schemeClr>
          </a:solidFill>
          <a:ln w="12700">
            <a:solidFill>
              <a:srgbClr val="7030A0"/>
            </a:solidFill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Dowolny kształt 50"/>
          <p:cNvSpPr/>
          <p:nvPr/>
        </p:nvSpPr>
        <p:spPr>
          <a:xfrm>
            <a:off x="6874942" y="3583356"/>
            <a:ext cx="526825" cy="975218"/>
          </a:xfrm>
          <a:custGeom>
            <a:avLst/>
            <a:gdLst>
              <a:gd name="connsiteX0" fmla="*/ 161925 w 800100"/>
              <a:gd name="connsiteY0" fmla="*/ 101600 h 1552575"/>
              <a:gd name="connsiteX1" fmla="*/ 19050 w 800100"/>
              <a:gd name="connsiteY1" fmla="*/ 1123950 h 1552575"/>
              <a:gd name="connsiteX2" fmla="*/ 0 w 800100"/>
              <a:gd name="connsiteY2" fmla="*/ 1552575 h 1552575"/>
              <a:gd name="connsiteX3" fmla="*/ 146050 w 800100"/>
              <a:gd name="connsiteY3" fmla="*/ 1514475 h 1552575"/>
              <a:gd name="connsiteX4" fmla="*/ 368300 w 800100"/>
              <a:gd name="connsiteY4" fmla="*/ 1450975 h 1552575"/>
              <a:gd name="connsiteX5" fmla="*/ 644525 w 800100"/>
              <a:gd name="connsiteY5" fmla="*/ 1400175 h 1552575"/>
              <a:gd name="connsiteX6" fmla="*/ 800100 w 800100"/>
              <a:gd name="connsiteY6" fmla="*/ 0 h 1552575"/>
              <a:gd name="connsiteX7" fmla="*/ 425450 w 800100"/>
              <a:gd name="connsiteY7" fmla="*/ 69850 h 1552575"/>
              <a:gd name="connsiteX8" fmla="*/ 234950 w 800100"/>
              <a:gd name="connsiteY8" fmla="*/ 104775 h 1552575"/>
              <a:gd name="connsiteX9" fmla="*/ 161925 w 800100"/>
              <a:gd name="connsiteY9" fmla="*/ 101600 h 1552575"/>
              <a:gd name="connsiteX0" fmla="*/ 270766 w 800100"/>
              <a:gd name="connsiteY0" fmla="*/ 443813 h 1552575"/>
              <a:gd name="connsiteX1" fmla="*/ 19050 w 800100"/>
              <a:gd name="connsiteY1" fmla="*/ 1123950 h 1552575"/>
              <a:gd name="connsiteX2" fmla="*/ 0 w 800100"/>
              <a:gd name="connsiteY2" fmla="*/ 1552575 h 1552575"/>
              <a:gd name="connsiteX3" fmla="*/ 146050 w 800100"/>
              <a:gd name="connsiteY3" fmla="*/ 1514475 h 1552575"/>
              <a:gd name="connsiteX4" fmla="*/ 368300 w 800100"/>
              <a:gd name="connsiteY4" fmla="*/ 1450975 h 1552575"/>
              <a:gd name="connsiteX5" fmla="*/ 644525 w 800100"/>
              <a:gd name="connsiteY5" fmla="*/ 1400175 h 1552575"/>
              <a:gd name="connsiteX6" fmla="*/ 800100 w 800100"/>
              <a:gd name="connsiteY6" fmla="*/ 0 h 1552575"/>
              <a:gd name="connsiteX7" fmla="*/ 425450 w 800100"/>
              <a:gd name="connsiteY7" fmla="*/ 69850 h 1552575"/>
              <a:gd name="connsiteX8" fmla="*/ 234950 w 800100"/>
              <a:gd name="connsiteY8" fmla="*/ 104775 h 1552575"/>
              <a:gd name="connsiteX9" fmla="*/ 270766 w 800100"/>
              <a:gd name="connsiteY9" fmla="*/ 443813 h 1552575"/>
              <a:gd name="connsiteX0" fmla="*/ 270766 w 800100"/>
              <a:gd name="connsiteY0" fmla="*/ 443813 h 1552575"/>
              <a:gd name="connsiteX1" fmla="*/ 227224 w 800100"/>
              <a:gd name="connsiteY1" fmla="*/ 582380 h 1552575"/>
              <a:gd name="connsiteX2" fmla="*/ 19050 w 800100"/>
              <a:gd name="connsiteY2" fmla="*/ 1123950 h 1552575"/>
              <a:gd name="connsiteX3" fmla="*/ 0 w 800100"/>
              <a:gd name="connsiteY3" fmla="*/ 1552575 h 1552575"/>
              <a:gd name="connsiteX4" fmla="*/ 146050 w 800100"/>
              <a:gd name="connsiteY4" fmla="*/ 1514475 h 1552575"/>
              <a:gd name="connsiteX5" fmla="*/ 368300 w 800100"/>
              <a:gd name="connsiteY5" fmla="*/ 1450975 h 1552575"/>
              <a:gd name="connsiteX6" fmla="*/ 644525 w 800100"/>
              <a:gd name="connsiteY6" fmla="*/ 1400175 h 1552575"/>
              <a:gd name="connsiteX7" fmla="*/ 800100 w 800100"/>
              <a:gd name="connsiteY7" fmla="*/ 0 h 1552575"/>
              <a:gd name="connsiteX8" fmla="*/ 425450 w 800100"/>
              <a:gd name="connsiteY8" fmla="*/ 69850 h 1552575"/>
              <a:gd name="connsiteX9" fmla="*/ 234950 w 800100"/>
              <a:gd name="connsiteY9" fmla="*/ 104775 h 1552575"/>
              <a:gd name="connsiteX10" fmla="*/ 270766 w 800100"/>
              <a:gd name="connsiteY10" fmla="*/ 443813 h 1552575"/>
              <a:gd name="connsiteX0" fmla="*/ 270766 w 800100"/>
              <a:gd name="connsiteY0" fmla="*/ 443813 h 1552575"/>
              <a:gd name="connsiteX1" fmla="*/ 227224 w 800100"/>
              <a:gd name="connsiteY1" fmla="*/ 582380 h 1552575"/>
              <a:gd name="connsiteX2" fmla="*/ 302728 w 800100"/>
              <a:gd name="connsiteY2" fmla="*/ 595977 h 1552575"/>
              <a:gd name="connsiteX3" fmla="*/ 19050 w 800100"/>
              <a:gd name="connsiteY3" fmla="*/ 1123950 h 1552575"/>
              <a:gd name="connsiteX4" fmla="*/ 0 w 800100"/>
              <a:gd name="connsiteY4" fmla="*/ 1552575 h 1552575"/>
              <a:gd name="connsiteX5" fmla="*/ 146050 w 800100"/>
              <a:gd name="connsiteY5" fmla="*/ 1514475 h 1552575"/>
              <a:gd name="connsiteX6" fmla="*/ 368300 w 800100"/>
              <a:gd name="connsiteY6" fmla="*/ 1450975 h 1552575"/>
              <a:gd name="connsiteX7" fmla="*/ 644525 w 800100"/>
              <a:gd name="connsiteY7" fmla="*/ 1400175 h 1552575"/>
              <a:gd name="connsiteX8" fmla="*/ 800100 w 800100"/>
              <a:gd name="connsiteY8" fmla="*/ 0 h 1552575"/>
              <a:gd name="connsiteX9" fmla="*/ 425450 w 800100"/>
              <a:gd name="connsiteY9" fmla="*/ 69850 h 1552575"/>
              <a:gd name="connsiteX10" fmla="*/ 234950 w 800100"/>
              <a:gd name="connsiteY10" fmla="*/ 104775 h 1552575"/>
              <a:gd name="connsiteX11" fmla="*/ 270766 w 800100"/>
              <a:gd name="connsiteY11" fmla="*/ 443813 h 1552575"/>
              <a:gd name="connsiteX0" fmla="*/ 270766 w 800100"/>
              <a:gd name="connsiteY0" fmla="*/ 443813 h 1552575"/>
              <a:gd name="connsiteX1" fmla="*/ 280956 w 800100"/>
              <a:gd name="connsiteY1" fmla="*/ 538827 h 1552575"/>
              <a:gd name="connsiteX2" fmla="*/ 302728 w 800100"/>
              <a:gd name="connsiteY2" fmla="*/ 595977 h 1552575"/>
              <a:gd name="connsiteX3" fmla="*/ 19050 w 800100"/>
              <a:gd name="connsiteY3" fmla="*/ 1123950 h 1552575"/>
              <a:gd name="connsiteX4" fmla="*/ 0 w 800100"/>
              <a:gd name="connsiteY4" fmla="*/ 1552575 h 1552575"/>
              <a:gd name="connsiteX5" fmla="*/ 146050 w 800100"/>
              <a:gd name="connsiteY5" fmla="*/ 1514475 h 1552575"/>
              <a:gd name="connsiteX6" fmla="*/ 368300 w 800100"/>
              <a:gd name="connsiteY6" fmla="*/ 1450975 h 1552575"/>
              <a:gd name="connsiteX7" fmla="*/ 644525 w 800100"/>
              <a:gd name="connsiteY7" fmla="*/ 1400175 h 1552575"/>
              <a:gd name="connsiteX8" fmla="*/ 800100 w 800100"/>
              <a:gd name="connsiteY8" fmla="*/ 0 h 1552575"/>
              <a:gd name="connsiteX9" fmla="*/ 425450 w 800100"/>
              <a:gd name="connsiteY9" fmla="*/ 69850 h 1552575"/>
              <a:gd name="connsiteX10" fmla="*/ 234950 w 800100"/>
              <a:gd name="connsiteY10" fmla="*/ 104775 h 1552575"/>
              <a:gd name="connsiteX11" fmla="*/ 270766 w 800100"/>
              <a:gd name="connsiteY11" fmla="*/ 443813 h 1552575"/>
              <a:gd name="connsiteX0" fmla="*/ 270766 w 800100"/>
              <a:gd name="connsiteY0" fmla="*/ 443813 h 1552575"/>
              <a:gd name="connsiteX1" fmla="*/ 280956 w 800100"/>
              <a:gd name="connsiteY1" fmla="*/ 538827 h 1552575"/>
              <a:gd name="connsiteX2" fmla="*/ 302728 w 800100"/>
              <a:gd name="connsiteY2" fmla="*/ 595977 h 1552575"/>
              <a:gd name="connsiteX3" fmla="*/ 371460 w 800100"/>
              <a:gd name="connsiteY3" fmla="*/ 751100 h 1552575"/>
              <a:gd name="connsiteX4" fmla="*/ 0 w 800100"/>
              <a:gd name="connsiteY4" fmla="*/ 1552575 h 1552575"/>
              <a:gd name="connsiteX5" fmla="*/ 146050 w 800100"/>
              <a:gd name="connsiteY5" fmla="*/ 1514475 h 1552575"/>
              <a:gd name="connsiteX6" fmla="*/ 368300 w 800100"/>
              <a:gd name="connsiteY6" fmla="*/ 1450975 h 1552575"/>
              <a:gd name="connsiteX7" fmla="*/ 644525 w 800100"/>
              <a:gd name="connsiteY7" fmla="*/ 1400175 h 1552575"/>
              <a:gd name="connsiteX8" fmla="*/ 800100 w 800100"/>
              <a:gd name="connsiteY8" fmla="*/ 0 h 1552575"/>
              <a:gd name="connsiteX9" fmla="*/ 425450 w 800100"/>
              <a:gd name="connsiteY9" fmla="*/ 69850 h 1552575"/>
              <a:gd name="connsiteX10" fmla="*/ 234950 w 800100"/>
              <a:gd name="connsiteY10" fmla="*/ 104775 h 1552575"/>
              <a:gd name="connsiteX11" fmla="*/ 270766 w 800100"/>
              <a:gd name="connsiteY11" fmla="*/ 443813 h 1552575"/>
              <a:gd name="connsiteX0" fmla="*/ 124716 w 654050"/>
              <a:gd name="connsiteY0" fmla="*/ 443813 h 1514475"/>
              <a:gd name="connsiteX1" fmla="*/ 134906 w 654050"/>
              <a:gd name="connsiteY1" fmla="*/ 538827 h 1514475"/>
              <a:gd name="connsiteX2" fmla="*/ 156678 w 654050"/>
              <a:gd name="connsiteY2" fmla="*/ 595977 h 1514475"/>
              <a:gd name="connsiteX3" fmla="*/ 225410 w 654050"/>
              <a:gd name="connsiteY3" fmla="*/ 751100 h 1514475"/>
              <a:gd name="connsiteX4" fmla="*/ 34910 w 654050"/>
              <a:gd name="connsiteY4" fmla="*/ 1115769 h 1514475"/>
              <a:gd name="connsiteX5" fmla="*/ 0 w 654050"/>
              <a:gd name="connsiteY5" fmla="*/ 1514475 h 1514475"/>
              <a:gd name="connsiteX6" fmla="*/ 222250 w 654050"/>
              <a:gd name="connsiteY6" fmla="*/ 1450975 h 1514475"/>
              <a:gd name="connsiteX7" fmla="*/ 498475 w 654050"/>
              <a:gd name="connsiteY7" fmla="*/ 1400175 h 1514475"/>
              <a:gd name="connsiteX8" fmla="*/ 654050 w 654050"/>
              <a:gd name="connsiteY8" fmla="*/ 0 h 1514475"/>
              <a:gd name="connsiteX9" fmla="*/ 279400 w 654050"/>
              <a:gd name="connsiteY9" fmla="*/ 69850 h 1514475"/>
              <a:gd name="connsiteX10" fmla="*/ 88900 w 654050"/>
              <a:gd name="connsiteY10" fmla="*/ 104775 h 1514475"/>
              <a:gd name="connsiteX11" fmla="*/ 124716 w 654050"/>
              <a:gd name="connsiteY11" fmla="*/ 443813 h 1514475"/>
              <a:gd name="connsiteX0" fmla="*/ 94780 w 624114"/>
              <a:gd name="connsiteY0" fmla="*/ 443813 h 1450975"/>
              <a:gd name="connsiteX1" fmla="*/ 104970 w 624114"/>
              <a:gd name="connsiteY1" fmla="*/ 538827 h 1450975"/>
              <a:gd name="connsiteX2" fmla="*/ 126742 w 624114"/>
              <a:gd name="connsiteY2" fmla="*/ 595977 h 1450975"/>
              <a:gd name="connsiteX3" fmla="*/ 195474 w 624114"/>
              <a:gd name="connsiteY3" fmla="*/ 751100 h 1450975"/>
              <a:gd name="connsiteX4" fmla="*/ 4974 w 624114"/>
              <a:gd name="connsiteY4" fmla="*/ 1115769 h 1450975"/>
              <a:gd name="connsiteX5" fmla="*/ 0 w 624114"/>
              <a:gd name="connsiteY5" fmla="*/ 1157967 h 1450975"/>
              <a:gd name="connsiteX6" fmla="*/ 192314 w 624114"/>
              <a:gd name="connsiteY6" fmla="*/ 1450975 h 1450975"/>
              <a:gd name="connsiteX7" fmla="*/ 468539 w 624114"/>
              <a:gd name="connsiteY7" fmla="*/ 1400175 h 1450975"/>
              <a:gd name="connsiteX8" fmla="*/ 624114 w 624114"/>
              <a:gd name="connsiteY8" fmla="*/ 0 h 1450975"/>
              <a:gd name="connsiteX9" fmla="*/ 249464 w 624114"/>
              <a:gd name="connsiteY9" fmla="*/ 69850 h 1450975"/>
              <a:gd name="connsiteX10" fmla="*/ 58964 w 624114"/>
              <a:gd name="connsiteY10" fmla="*/ 104775 h 1450975"/>
              <a:gd name="connsiteX11" fmla="*/ 94780 w 624114"/>
              <a:gd name="connsiteY11" fmla="*/ 443813 h 1450975"/>
              <a:gd name="connsiteX0" fmla="*/ 94780 w 624114"/>
              <a:gd name="connsiteY0" fmla="*/ 443813 h 1400175"/>
              <a:gd name="connsiteX1" fmla="*/ 104970 w 624114"/>
              <a:gd name="connsiteY1" fmla="*/ 538827 h 1400175"/>
              <a:gd name="connsiteX2" fmla="*/ 126742 w 624114"/>
              <a:gd name="connsiteY2" fmla="*/ 595977 h 1400175"/>
              <a:gd name="connsiteX3" fmla="*/ 195474 w 624114"/>
              <a:gd name="connsiteY3" fmla="*/ 751100 h 1400175"/>
              <a:gd name="connsiteX4" fmla="*/ 4974 w 624114"/>
              <a:gd name="connsiteY4" fmla="*/ 1115769 h 1400175"/>
              <a:gd name="connsiteX5" fmla="*/ 0 w 624114"/>
              <a:gd name="connsiteY5" fmla="*/ 1157967 h 1400175"/>
              <a:gd name="connsiteX6" fmla="*/ 189592 w 624114"/>
              <a:gd name="connsiteY6" fmla="*/ 1246868 h 1400175"/>
              <a:gd name="connsiteX7" fmla="*/ 468539 w 624114"/>
              <a:gd name="connsiteY7" fmla="*/ 1400175 h 1400175"/>
              <a:gd name="connsiteX8" fmla="*/ 624114 w 624114"/>
              <a:gd name="connsiteY8" fmla="*/ 0 h 1400175"/>
              <a:gd name="connsiteX9" fmla="*/ 249464 w 624114"/>
              <a:gd name="connsiteY9" fmla="*/ 69850 h 1400175"/>
              <a:gd name="connsiteX10" fmla="*/ 58964 w 624114"/>
              <a:gd name="connsiteY10" fmla="*/ 104775 h 1400175"/>
              <a:gd name="connsiteX11" fmla="*/ 94780 w 624114"/>
              <a:gd name="connsiteY11" fmla="*/ 443813 h 1400175"/>
              <a:gd name="connsiteX0" fmla="*/ 94780 w 624114"/>
              <a:gd name="connsiteY0" fmla="*/ 443813 h 1400175"/>
              <a:gd name="connsiteX1" fmla="*/ 104970 w 624114"/>
              <a:gd name="connsiteY1" fmla="*/ 538827 h 1400175"/>
              <a:gd name="connsiteX2" fmla="*/ 126742 w 624114"/>
              <a:gd name="connsiteY2" fmla="*/ 595977 h 1400175"/>
              <a:gd name="connsiteX3" fmla="*/ 195474 w 624114"/>
              <a:gd name="connsiteY3" fmla="*/ 751100 h 1400175"/>
              <a:gd name="connsiteX4" fmla="*/ 4974 w 624114"/>
              <a:gd name="connsiteY4" fmla="*/ 1115769 h 1400175"/>
              <a:gd name="connsiteX5" fmla="*/ 0 w 624114"/>
              <a:gd name="connsiteY5" fmla="*/ 1157967 h 1400175"/>
              <a:gd name="connsiteX6" fmla="*/ 189592 w 624114"/>
              <a:gd name="connsiteY6" fmla="*/ 1246868 h 1400175"/>
              <a:gd name="connsiteX7" fmla="*/ 468539 w 624114"/>
              <a:gd name="connsiteY7" fmla="*/ 1400175 h 1400175"/>
              <a:gd name="connsiteX8" fmla="*/ 399581 w 624114"/>
              <a:gd name="connsiteY8" fmla="*/ 1066794 h 1400175"/>
              <a:gd name="connsiteX9" fmla="*/ 624114 w 624114"/>
              <a:gd name="connsiteY9" fmla="*/ 0 h 1400175"/>
              <a:gd name="connsiteX10" fmla="*/ 249464 w 624114"/>
              <a:gd name="connsiteY10" fmla="*/ 69850 h 1400175"/>
              <a:gd name="connsiteX11" fmla="*/ 58964 w 624114"/>
              <a:gd name="connsiteY11" fmla="*/ 104775 h 1400175"/>
              <a:gd name="connsiteX12" fmla="*/ 94780 w 624114"/>
              <a:gd name="connsiteY12" fmla="*/ 443813 h 1400175"/>
              <a:gd name="connsiteX0" fmla="*/ 94780 w 624114"/>
              <a:gd name="connsiteY0" fmla="*/ 443813 h 1250497"/>
              <a:gd name="connsiteX1" fmla="*/ 104970 w 624114"/>
              <a:gd name="connsiteY1" fmla="*/ 538827 h 1250497"/>
              <a:gd name="connsiteX2" fmla="*/ 126742 w 624114"/>
              <a:gd name="connsiteY2" fmla="*/ 595977 h 1250497"/>
              <a:gd name="connsiteX3" fmla="*/ 195474 w 624114"/>
              <a:gd name="connsiteY3" fmla="*/ 751100 h 1250497"/>
              <a:gd name="connsiteX4" fmla="*/ 4974 w 624114"/>
              <a:gd name="connsiteY4" fmla="*/ 1115769 h 1250497"/>
              <a:gd name="connsiteX5" fmla="*/ 0 w 624114"/>
              <a:gd name="connsiteY5" fmla="*/ 1157967 h 1250497"/>
              <a:gd name="connsiteX6" fmla="*/ 189592 w 624114"/>
              <a:gd name="connsiteY6" fmla="*/ 1246868 h 1250497"/>
              <a:gd name="connsiteX7" fmla="*/ 250824 w 624114"/>
              <a:gd name="connsiteY7" fmla="*/ 1250497 h 1250497"/>
              <a:gd name="connsiteX8" fmla="*/ 399581 w 624114"/>
              <a:gd name="connsiteY8" fmla="*/ 1066794 h 1250497"/>
              <a:gd name="connsiteX9" fmla="*/ 624114 w 624114"/>
              <a:gd name="connsiteY9" fmla="*/ 0 h 1250497"/>
              <a:gd name="connsiteX10" fmla="*/ 249464 w 624114"/>
              <a:gd name="connsiteY10" fmla="*/ 69850 h 1250497"/>
              <a:gd name="connsiteX11" fmla="*/ 58964 w 624114"/>
              <a:gd name="connsiteY11" fmla="*/ 104775 h 1250497"/>
              <a:gd name="connsiteX12" fmla="*/ 94780 w 624114"/>
              <a:gd name="connsiteY12" fmla="*/ 443813 h 1250497"/>
              <a:gd name="connsiteX0" fmla="*/ 94780 w 624114"/>
              <a:gd name="connsiteY0" fmla="*/ 443813 h 1250497"/>
              <a:gd name="connsiteX1" fmla="*/ 104970 w 624114"/>
              <a:gd name="connsiteY1" fmla="*/ 538827 h 1250497"/>
              <a:gd name="connsiteX2" fmla="*/ 126742 w 624114"/>
              <a:gd name="connsiteY2" fmla="*/ 595977 h 1250497"/>
              <a:gd name="connsiteX3" fmla="*/ 195474 w 624114"/>
              <a:gd name="connsiteY3" fmla="*/ 751100 h 1250497"/>
              <a:gd name="connsiteX4" fmla="*/ 4974 w 624114"/>
              <a:gd name="connsiteY4" fmla="*/ 1115769 h 1250497"/>
              <a:gd name="connsiteX5" fmla="*/ 0 w 624114"/>
              <a:gd name="connsiteY5" fmla="*/ 1157967 h 1250497"/>
              <a:gd name="connsiteX6" fmla="*/ 189592 w 624114"/>
              <a:gd name="connsiteY6" fmla="*/ 1246868 h 1250497"/>
              <a:gd name="connsiteX7" fmla="*/ 250824 w 624114"/>
              <a:gd name="connsiteY7" fmla="*/ 1250497 h 1250497"/>
              <a:gd name="connsiteX8" fmla="*/ 358760 w 624114"/>
              <a:gd name="connsiteY8" fmla="*/ 1126665 h 1250497"/>
              <a:gd name="connsiteX9" fmla="*/ 399581 w 624114"/>
              <a:gd name="connsiteY9" fmla="*/ 1066794 h 1250497"/>
              <a:gd name="connsiteX10" fmla="*/ 624114 w 624114"/>
              <a:gd name="connsiteY10" fmla="*/ 0 h 1250497"/>
              <a:gd name="connsiteX11" fmla="*/ 249464 w 624114"/>
              <a:gd name="connsiteY11" fmla="*/ 69850 h 1250497"/>
              <a:gd name="connsiteX12" fmla="*/ 58964 w 624114"/>
              <a:gd name="connsiteY12" fmla="*/ 104775 h 1250497"/>
              <a:gd name="connsiteX13" fmla="*/ 94780 w 624114"/>
              <a:gd name="connsiteY13" fmla="*/ 443813 h 1250497"/>
              <a:gd name="connsiteX0" fmla="*/ 94780 w 624114"/>
              <a:gd name="connsiteY0" fmla="*/ 443813 h 1250497"/>
              <a:gd name="connsiteX1" fmla="*/ 104970 w 624114"/>
              <a:gd name="connsiteY1" fmla="*/ 538827 h 1250497"/>
              <a:gd name="connsiteX2" fmla="*/ 126742 w 624114"/>
              <a:gd name="connsiteY2" fmla="*/ 595977 h 1250497"/>
              <a:gd name="connsiteX3" fmla="*/ 195474 w 624114"/>
              <a:gd name="connsiteY3" fmla="*/ 751100 h 1250497"/>
              <a:gd name="connsiteX4" fmla="*/ 4974 w 624114"/>
              <a:gd name="connsiteY4" fmla="*/ 1115769 h 1250497"/>
              <a:gd name="connsiteX5" fmla="*/ 0 w 624114"/>
              <a:gd name="connsiteY5" fmla="*/ 1157967 h 1250497"/>
              <a:gd name="connsiteX6" fmla="*/ 189592 w 624114"/>
              <a:gd name="connsiteY6" fmla="*/ 1246868 h 1250497"/>
              <a:gd name="connsiteX7" fmla="*/ 250824 w 624114"/>
              <a:gd name="connsiteY7" fmla="*/ 1250497 h 1250497"/>
              <a:gd name="connsiteX8" fmla="*/ 385275 w 624114"/>
              <a:gd name="connsiteY8" fmla="*/ 1039565 h 1250497"/>
              <a:gd name="connsiteX9" fmla="*/ 399581 w 624114"/>
              <a:gd name="connsiteY9" fmla="*/ 1066794 h 1250497"/>
              <a:gd name="connsiteX10" fmla="*/ 624114 w 624114"/>
              <a:gd name="connsiteY10" fmla="*/ 0 h 1250497"/>
              <a:gd name="connsiteX11" fmla="*/ 249464 w 624114"/>
              <a:gd name="connsiteY11" fmla="*/ 69850 h 1250497"/>
              <a:gd name="connsiteX12" fmla="*/ 58964 w 624114"/>
              <a:gd name="connsiteY12" fmla="*/ 104775 h 1250497"/>
              <a:gd name="connsiteX13" fmla="*/ 94780 w 624114"/>
              <a:gd name="connsiteY13" fmla="*/ 443813 h 1250497"/>
              <a:gd name="connsiteX0" fmla="*/ 94780 w 624114"/>
              <a:gd name="connsiteY0" fmla="*/ 443813 h 1250497"/>
              <a:gd name="connsiteX1" fmla="*/ 104970 w 624114"/>
              <a:gd name="connsiteY1" fmla="*/ 538827 h 1250497"/>
              <a:gd name="connsiteX2" fmla="*/ 126742 w 624114"/>
              <a:gd name="connsiteY2" fmla="*/ 595977 h 1250497"/>
              <a:gd name="connsiteX3" fmla="*/ 195474 w 624114"/>
              <a:gd name="connsiteY3" fmla="*/ 751100 h 1250497"/>
              <a:gd name="connsiteX4" fmla="*/ 4974 w 624114"/>
              <a:gd name="connsiteY4" fmla="*/ 1115769 h 1250497"/>
              <a:gd name="connsiteX5" fmla="*/ 0 w 624114"/>
              <a:gd name="connsiteY5" fmla="*/ 1157967 h 1250497"/>
              <a:gd name="connsiteX6" fmla="*/ 189592 w 624114"/>
              <a:gd name="connsiteY6" fmla="*/ 1246868 h 1250497"/>
              <a:gd name="connsiteX7" fmla="*/ 250824 w 624114"/>
              <a:gd name="connsiteY7" fmla="*/ 1250497 h 1250497"/>
              <a:gd name="connsiteX8" fmla="*/ 385275 w 624114"/>
              <a:gd name="connsiteY8" fmla="*/ 1039565 h 1250497"/>
              <a:gd name="connsiteX9" fmla="*/ 547880 w 624114"/>
              <a:gd name="connsiteY9" fmla="*/ 1089232 h 1250497"/>
              <a:gd name="connsiteX10" fmla="*/ 624114 w 624114"/>
              <a:gd name="connsiteY10" fmla="*/ 0 h 1250497"/>
              <a:gd name="connsiteX11" fmla="*/ 249464 w 624114"/>
              <a:gd name="connsiteY11" fmla="*/ 69850 h 1250497"/>
              <a:gd name="connsiteX12" fmla="*/ 58964 w 624114"/>
              <a:gd name="connsiteY12" fmla="*/ 104775 h 1250497"/>
              <a:gd name="connsiteX13" fmla="*/ 94780 w 624114"/>
              <a:gd name="connsiteY13" fmla="*/ 443813 h 1250497"/>
              <a:gd name="connsiteX0" fmla="*/ 94780 w 624114"/>
              <a:gd name="connsiteY0" fmla="*/ 443813 h 1250497"/>
              <a:gd name="connsiteX1" fmla="*/ 104970 w 624114"/>
              <a:gd name="connsiteY1" fmla="*/ 538827 h 1250497"/>
              <a:gd name="connsiteX2" fmla="*/ 126742 w 624114"/>
              <a:gd name="connsiteY2" fmla="*/ 595977 h 1250497"/>
              <a:gd name="connsiteX3" fmla="*/ 195474 w 624114"/>
              <a:gd name="connsiteY3" fmla="*/ 751100 h 1250497"/>
              <a:gd name="connsiteX4" fmla="*/ 4974 w 624114"/>
              <a:gd name="connsiteY4" fmla="*/ 1115769 h 1250497"/>
              <a:gd name="connsiteX5" fmla="*/ 0 w 624114"/>
              <a:gd name="connsiteY5" fmla="*/ 1157967 h 1250497"/>
              <a:gd name="connsiteX6" fmla="*/ 189592 w 624114"/>
              <a:gd name="connsiteY6" fmla="*/ 1246868 h 1250497"/>
              <a:gd name="connsiteX7" fmla="*/ 250824 w 624114"/>
              <a:gd name="connsiteY7" fmla="*/ 1250497 h 1250497"/>
              <a:gd name="connsiteX8" fmla="*/ 385275 w 624114"/>
              <a:gd name="connsiteY8" fmla="*/ 1039565 h 1250497"/>
              <a:gd name="connsiteX9" fmla="*/ 547880 w 624114"/>
              <a:gd name="connsiteY9" fmla="*/ 1089232 h 1250497"/>
              <a:gd name="connsiteX10" fmla="*/ 571031 w 624114"/>
              <a:gd name="connsiteY10" fmla="*/ 775601 h 1250497"/>
              <a:gd name="connsiteX11" fmla="*/ 624114 w 624114"/>
              <a:gd name="connsiteY11" fmla="*/ 0 h 1250497"/>
              <a:gd name="connsiteX12" fmla="*/ 249464 w 624114"/>
              <a:gd name="connsiteY12" fmla="*/ 69850 h 1250497"/>
              <a:gd name="connsiteX13" fmla="*/ 58964 w 624114"/>
              <a:gd name="connsiteY13" fmla="*/ 104775 h 1250497"/>
              <a:gd name="connsiteX14" fmla="*/ 94780 w 624114"/>
              <a:gd name="connsiteY14" fmla="*/ 443813 h 1250497"/>
              <a:gd name="connsiteX0" fmla="*/ 94780 w 649932"/>
              <a:gd name="connsiteY0" fmla="*/ 443813 h 1250497"/>
              <a:gd name="connsiteX1" fmla="*/ 104970 w 649932"/>
              <a:gd name="connsiteY1" fmla="*/ 538827 h 1250497"/>
              <a:gd name="connsiteX2" fmla="*/ 126742 w 649932"/>
              <a:gd name="connsiteY2" fmla="*/ 595977 h 1250497"/>
              <a:gd name="connsiteX3" fmla="*/ 195474 w 649932"/>
              <a:gd name="connsiteY3" fmla="*/ 751100 h 1250497"/>
              <a:gd name="connsiteX4" fmla="*/ 4974 w 649932"/>
              <a:gd name="connsiteY4" fmla="*/ 1115769 h 1250497"/>
              <a:gd name="connsiteX5" fmla="*/ 0 w 649932"/>
              <a:gd name="connsiteY5" fmla="*/ 1157967 h 1250497"/>
              <a:gd name="connsiteX6" fmla="*/ 189592 w 649932"/>
              <a:gd name="connsiteY6" fmla="*/ 1246868 h 1250497"/>
              <a:gd name="connsiteX7" fmla="*/ 250824 w 649932"/>
              <a:gd name="connsiteY7" fmla="*/ 1250497 h 1250497"/>
              <a:gd name="connsiteX8" fmla="*/ 385275 w 649932"/>
              <a:gd name="connsiteY8" fmla="*/ 1039565 h 1250497"/>
              <a:gd name="connsiteX9" fmla="*/ 547880 w 649932"/>
              <a:gd name="connsiteY9" fmla="*/ 1089232 h 1250497"/>
              <a:gd name="connsiteX10" fmla="*/ 649932 w 649932"/>
              <a:gd name="connsiteY10" fmla="*/ 871520 h 1250497"/>
              <a:gd name="connsiteX11" fmla="*/ 624114 w 649932"/>
              <a:gd name="connsiteY11" fmla="*/ 0 h 1250497"/>
              <a:gd name="connsiteX12" fmla="*/ 249464 w 649932"/>
              <a:gd name="connsiteY12" fmla="*/ 69850 h 1250497"/>
              <a:gd name="connsiteX13" fmla="*/ 58964 w 649932"/>
              <a:gd name="connsiteY13" fmla="*/ 104775 h 1250497"/>
              <a:gd name="connsiteX14" fmla="*/ 94780 w 649932"/>
              <a:gd name="connsiteY14" fmla="*/ 443813 h 1250497"/>
              <a:gd name="connsiteX0" fmla="*/ 94780 w 649932"/>
              <a:gd name="connsiteY0" fmla="*/ 443813 h 1250497"/>
              <a:gd name="connsiteX1" fmla="*/ 104970 w 649932"/>
              <a:gd name="connsiteY1" fmla="*/ 538827 h 1250497"/>
              <a:gd name="connsiteX2" fmla="*/ 126742 w 649932"/>
              <a:gd name="connsiteY2" fmla="*/ 595977 h 1250497"/>
              <a:gd name="connsiteX3" fmla="*/ 195474 w 649932"/>
              <a:gd name="connsiteY3" fmla="*/ 751100 h 1250497"/>
              <a:gd name="connsiteX4" fmla="*/ 4974 w 649932"/>
              <a:gd name="connsiteY4" fmla="*/ 1115769 h 1250497"/>
              <a:gd name="connsiteX5" fmla="*/ 0 w 649932"/>
              <a:gd name="connsiteY5" fmla="*/ 1157967 h 1250497"/>
              <a:gd name="connsiteX6" fmla="*/ 189592 w 649932"/>
              <a:gd name="connsiteY6" fmla="*/ 1246868 h 1250497"/>
              <a:gd name="connsiteX7" fmla="*/ 250824 w 649932"/>
              <a:gd name="connsiteY7" fmla="*/ 1250497 h 1250497"/>
              <a:gd name="connsiteX8" fmla="*/ 385275 w 649932"/>
              <a:gd name="connsiteY8" fmla="*/ 1039565 h 1250497"/>
              <a:gd name="connsiteX9" fmla="*/ 547880 w 649932"/>
              <a:gd name="connsiteY9" fmla="*/ 1089232 h 1250497"/>
              <a:gd name="connsiteX10" fmla="*/ 649932 w 649932"/>
              <a:gd name="connsiteY10" fmla="*/ 871520 h 1250497"/>
              <a:gd name="connsiteX11" fmla="*/ 647231 w 649932"/>
              <a:gd name="connsiteY11" fmla="*/ 740223 h 1250497"/>
              <a:gd name="connsiteX12" fmla="*/ 624114 w 649932"/>
              <a:gd name="connsiteY12" fmla="*/ 0 h 1250497"/>
              <a:gd name="connsiteX13" fmla="*/ 249464 w 649932"/>
              <a:gd name="connsiteY13" fmla="*/ 69850 h 1250497"/>
              <a:gd name="connsiteX14" fmla="*/ 58964 w 649932"/>
              <a:gd name="connsiteY14" fmla="*/ 104775 h 1250497"/>
              <a:gd name="connsiteX15" fmla="*/ 94780 w 649932"/>
              <a:gd name="connsiteY15" fmla="*/ 443813 h 1250497"/>
              <a:gd name="connsiteX0" fmla="*/ 94780 w 649932"/>
              <a:gd name="connsiteY0" fmla="*/ 443813 h 1250497"/>
              <a:gd name="connsiteX1" fmla="*/ 104970 w 649932"/>
              <a:gd name="connsiteY1" fmla="*/ 538827 h 1250497"/>
              <a:gd name="connsiteX2" fmla="*/ 126742 w 649932"/>
              <a:gd name="connsiteY2" fmla="*/ 595977 h 1250497"/>
              <a:gd name="connsiteX3" fmla="*/ 195474 w 649932"/>
              <a:gd name="connsiteY3" fmla="*/ 751100 h 1250497"/>
              <a:gd name="connsiteX4" fmla="*/ 4974 w 649932"/>
              <a:gd name="connsiteY4" fmla="*/ 1115769 h 1250497"/>
              <a:gd name="connsiteX5" fmla="*/ 0 w 649932"/>
              <a:gd name="connsiteY5" fmla="*/ 1157967 h 1250497"/>
              <a:gd name="connsiteX6" fmla="*/ 189592 w 649932"/>
              <a:gd name="connsiteY6" fmla="*/ 1246868 h 1250497"/>
              <a:gd name="connsiteX7" fmla="*/ 250824 w 649932"/>
              <a:gd name="connsiteY7" fmla="*/ 1250497 h 1250497"/>
              <a:gd name="connsiteX8" fmla="*/ 385275 w 649932"/>
              <a:gd name="connsiteY8" fmla="*/ 1039565 h 1250497"/>
              <a:gd name="connsiteX9" fmla="*/ 547880 w 649932"/>
              <a:gd name="connsiteY9" fmla="*/ 1089232 h 1250497"/>
              <a:gd name="connsiteX10" fmla="*/ 649932 w 649932"/>
              <a:gd name="connsiteY10" fmla="*/ 871520 h 1250497"/>
              <a:gd name="connsiteX11" fmla="*/ 281178 w 649932"/>
              <a:gd name="connsiteY11" fmla="*/ 689866 h 1250497"/>
              <a:gd name="connsiteX12" fmla="*/ 624114 w 649932"/>
              <a:gd name="connsiteY12" fmla="*/ 0 h 1250497"/>
              <a:gd name="connsiteX13" fmla="*/ 249464 w 649932"/>
              <a:gd name="connsiteY13" fmla="*/ 69850 h 1250497"/>
              <a:gd name="connsiteX14" fmla="*/ 58964 w 649932"/>
              <a:gd name="connsiteY14" fmla="*/ 104775 h 1250497"/>
              <a:gd name="connsiteX15" fmla="*/ 94780 w 649932"/>
              <a:gd name="connsiteY15" fmla="*/ 443813 h 1250497"/>
              <a:gd name="connsiteX0" fmla="*/ 94780 w 649932"/>
              <a:gd name="connsiteY0" fmla="*/ 373963 h 1180647"/>
              <a:gd name="connsiteX1" fmla="*/ 104970 w 649932"/>
              <a:gd name="connsiteY1" fmla="*/ 468977 h 1180647"/>
              <a:gd name="connsiteX2" fmla="*/ 126742 w 649932"/>
              <a:gd name="connsiteY2" fmla="*/ 526127 h 1180647"/>
              <a:gd name="connsiteX3" fmla="*/ 195474 w 649932"/>
              <a:gd name="connsiteY3" fmla="*/ 681250 h 1180647"/>
              <a:gd name="connsiteX4" fmla="*/ 4974 w 649932"/>
              <a:gd name="connsiteY4" fmla="*/ 1045919 h 1180647"/>
              <a:gd name="connsiteX5" fmla="*/ 0 w 649932"/>
              <a:gd name="connsiteY5" fmla="*/ 1088117 h 1180647"/>
              <a:gd name="connsiteX6" fmla="*/ 189592 w 649932"/>
              <a:gd name="connsiteY6" fmla="*/ 1177018 h 1180647"/>
              <a:gd name="connsiteX7" fmla="*/ 250824 w 649932"/>
              <a:gd name="connsiteY7" fmla="*/ 1180647 h 1180647"/>
              <a:gd name="connsiteX8" fmla="*/ 385275 w 649932"/>
              <a:gd name="connsiteY8" fmla="*/ 969715 h 1180647"/>
              <a:gd name="connsiteX9" fmla="*/ 547880 w 649932"/>
              <a:gd name="connsiteY9" fmla="*/ 1019382 h 1180647"/>
              <a:gd name="connsiteX10" fmla="*/ 649932 w 649932"/>
              <a:gd name="connsiteY10" fmla="*/ 801670 h 1180647"/>
              <a:gd name="connsiteX11" fmla="*/ 281178 w 649932"/>
              <a:gd name="connsiteY11" fmla="*/ 620016 h 1180647"/>
              <a:gd name="connsiteX12" fmla="*/ 332220 w 649932"/>
              <a:gd name="connsiteY12" fmla="*/ 482594 h 1180647"/>
              <a:gd name="connsiteX13" fmla="*/ 249464 w 649932"/>
              <a:gd name="connsiteY13" fmla="*/ 0 h 1180647"/>
              <a:gd name="connsiteX14" fmla="*/ 58964 w 649932"/>
              <a:gd name="connsiteY14" fmla="*/ 34925 h 1180647"/>
              <a:gd name="connsiteX15" fmla="*/ 94780 w 649932"/>
              <a:gd name="connsiteY15" fmla="*/ 373963 h 1180647"/>
              <a:gd name="connsiteX0" fmla="*/ 94780 w 649932"/>
              <a:gd name="connsiteY0" fmla="*/ 396421 h 1203105"/>
              <a:gd name="connsiteX1" fmla="*/ 104970 w 649932"/>
              <a:gd name="connsiteY1" fmla="*/ 491435 h 1203105"/>
              <a:gd name="connsiteX2" fmla="*/ 126742 w 649932"/>
              <a:gd name="connsiteY2" fmla="*/ 548585 h 1203105"/>
              <a:gd name="connsiteX3" fmla="*/ 195474 w 649932"/>
              <a:gd name="connsiteY3" fmla="*/ 703708 h 1203105"/>
              <a:gd name="connsiteX4" fmla="*/ 4974 w 649932"/>
              <a:gd name="connsiteY4" fmla="*/ 1068377 h 1203105"/>
              <a:gd name="connsiteX5" fmla="*/ 0 w 649932"/>
              <a:gd name="connsiteY5" fmla="*/ 1110575 h 1203105"/>
              <a:gd name="connsiteX6" fmla="*/ 189592 w 649932"/>
              <a:gd name="connsiteY6" fmla="*/ 1199476 h 1203105"/>
              <a:gd name="connsiteX7" fmla="*/ 250824 w 649932"/>
              <a:gd name="connsiteY7" fmla="*/ 1203105 h 1203105"/>
              <a:gd name="connsiteX8" fmla="*/ 385275 w 649932"/>
              <a:gd name="connsiteY8" fmla="*/ 992173 h 1203105"/>
              <a:gd name="connsiteX9" fmla="*/ 547880 w 649932"/>
              <a:gd name="connsiteY9" fmla="*/ 1041840 h 1203105"/>
              <a:gd name="connsiteX10" fmla="*/ 649932 w 649932"/>
              <a:gd name="connsiteY10" fmla="*/ 824128 h 1203105"/>
              <a:gd name="connsiteX11" fmla="*/ 281178 w 649932"/>
              <a:gd name="connsiteY11" fmla="*/ 642474 h 1203105"/>
              <a:gd name="connsiteX12" fmla="*/ 332220 w 649932"/>
              <a:gd name="connsiteY12" fmla="*/ 505052 h 1203105"/>
              <a:gd name="connsiteX13" fmla="*/ 246725 w 649932"/>
              <a:gd name="connsiteY13" fmla="*/ 0 h 1203105"/>
              <a:gd name="connsiteX14" fmla="*/ 58964 w 649932"/>
              <a:gd name="connsiteY14" fmla="*/ 57383 h 1203105"/>
              <a:gd name="connsiteX15" fmla="*/ 94780 w 649932"/>
              <a:gd name="connsiteY15" fmla="*/ 396421 h 1203105"/>
              <a:gd name="connsiteX0" fmla="*/ 94780 w 649932"/>
              <a:gd name="connsiteY0" fmla="*/ 396421 h 1203105"/>
              <a:gd name="connsiteX1" fmla="*/ 104970 w 649932"/>
              <a:gd name="connsiteY1" fmla="*/ 491435 h 1203105"/>
              <a:gd name="connsiteX2" fmla="*/ 126742 w 649932"/>
              <a:gd name="connsiteY2" fmla="*/ 548585 h 1203105"/>
              <a:gd name="connsiteX3" fmla="*/ 195474 w 649932"/>
              <a:gd name="connsiteY3" fmla="*/ 703708 h 1203105"/>
              <a:gd name="connsiteX4" fmla="*/ 4974 w 649932"/>
              <a:gd name="connsiteY4" fmla="*/ 1068377 h 1203105"/>
              <a:gd name="connsiteX5" fmla="*/ 0 w 649932"/>
              <a:gd name="connsiteY5" fmla="*/ 1110575 h 1203105"/>
              <a:gd name="connsiteX6" fmla="*/ 189592 w 649932"/>
              <a:gd name="connsiteY6" fmla="*/ 1199476 h 1203105"/>
              <a:gd name="connsiteX7" fmla="*/ 250824 w 649932"/>
              <a:gd name="connsiteY7" fmla="*/ 1203105 h 1203105"/>
              <a:gd name="connsiteX8" fmla="*/ 385275 w 649932"/>
              <a:gd name="connsiteY8" fmla="*/ 992173 h 1203105"/>
              <a:gd name="connsiteX9" fmla="*/ 547880 w 649932"/>
              <a:gd name="connsiteY9" fmla="*/ 1041840 h 1203105"/>
              <a:gd name="connsiteX10" fmla="*/ 649932 w 649932"/>
              <a:gd name="connsiteY10" fmla="*/ 824128 h 1203105"/>
              <a:gd name="connsiteX11" fmla="*/ 281178 w 649932"/>
              <a:gd name="connsiteY11" fmla="*/ 642474 h 1203105"/>
              <a:gd name="connsiteX12" fmla="*/ 332220 w 649932"/>
              <a:gd name="connsiteY12" fmla="*/ 505052 h 1203105"/>
              <a:gd name="connsiteX13" fmla="*/ 246725 w 649932"/>
              <a:gd name="connsiteY13" fmla="*/ 0 h 1203105"/>
              <a:gd name="connsiteX14" fmla="*/ 58964 w 649932"/>
              <a:gd name="connsiteY14" fmla="*/ 57383 h 1203105"/>
              <a:gd name="connsiteX15" fmla="*/ 81174 w 649932"/>
              <a:gd name="connsiteY15" fmla="*/ 257402 h 1203105"/>
              <a:gd name="connsiteX16" fmla="*/ 94780 w 649932"/>
              <a:gd name="connsiteY16" fmla="*/ 396421 h 1203105"/>
              <a:gd name="connsiteX0" fmla="*/ 94780 w 649932"/>
              <a:gd name="connsiteY0" fmla="*/ 396421 h 1203105"/>
              <a:gd name="connsiteX1" fmla="*/ 104970 w 649932"/>
              <a:gd name="connsiteY1" fmla="*/ 491435 h 1203105"/>
              <a:gd name="connsiteX2" fmla="*/ 126742 w 649932"/>
              <a:gd name="connsiteY2" fmla="*/ 548585 h 1203105"/>
              <a:gd name="connsiteX3" fmla="*/ 195474 w 649932"/>
              <a:gd name="connsiteY3" fmla="*/ 703708 h 1203105"/>
              <a:gd name="connsiteX4" fmla="*/ 4974 w 649932"/>
              <a:gd name="connsiteY4" fmla="*/ 1068377 h 1203105"/>
              <a:gd name="connsiteX5" fmla="*/ 0 w 649932"/>
              <a:gd name="connsiteY5" fmla="*/ 1110575 h 1203105"/>
              <a:gd name="connsiteX6" fmla="*/ 189592 w 649932"/>
              <a:gd name="connsiteY6" fmla="*/ 1199476 h 1203105"/>
              <a:gd name="connsiteX7" fmla="*/ 250824 w 649932"/>
              <a:gd name="connsiteY7" fmla="*/ 1203105 h 1203105"/>
              <a:gd name="connsiteX8" fmla="*/ 385275 w 649932"/>
              <a:gd name="connsiteY8" fmla="*/ 992173 h 1203105"/>
              <a:gd name="connsiteX9" fmla="*/ 547880 w 649932"/>
              <a:gd name="connsiteY9" fmla="*/ 1041840 h 1203105"/>
              <a:gd name="connsiteX10" fmla="*/ 649932 w 649932"/>
              <a:gd name="connsiteY10" fmla="*/ 824128 h 1203105"/>
              <a:gd name="connsiteX11" fmla="*/ 281178 w 649932"/>
              <a:gd name="connsiteY11" fmla="*/ 642474 h 1203105"/>
              <a:gd name="connsiteX12" fmla="*/ 332220 w 649932"/>
              <a:gd name="connsiteY12" fmla="*/ 505052 h 1203105"/>
              <a:gd name="connsiteX13" fmla="*/ 246725 w 649932"/>
              <a:gd name="connsiteY13" fmla="*/ 0 h 1203105"/>
              <a:gd name="connsiteX14" fmla="*/ 58964 w 649932"/>
              <a:gd name="connsiteY14" fmla="*/ 57383 h 1203105"/>
              <a:gd name="connsiteX15" fmla="*/ 81174 w 649932"/>
              <a:gd name="connsiteY15" fmla="*/ 257402 h 1203105"/>
              <a:gd name="connsiteX16" fmla="*/ 94780 w 649932"/>
              <a:gd name="connsiteY16" fmla="*/ 396421 h 1203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9932" h="1203105">
                <a:moveTo>
                  <a:pt x="94780" y="396421"/>
                </a:moveTo>
                <a:lnTo>
                  <a:pt x="104970" y="491435"/>
                </a:lnTo>
                <a:lnTo>
                  <a:pt x="126742" y="548585"/>
                </a:lnTo>
                <a:lnTo>
                  <a:pt x="195474" y="703708"/>
                </a:lnTo>
                <a:lnTo>
                  <a:pt x="4974" y="1068377"/>
                </a:lnTo>
                <a:lnTo>
                  <a:pt x="0" y="1110575"/>
                </a:lnTo>
                <a:lnTo>
                  <a:pt x="189592" y="1199476"/>
                </a:lnTo>
                <a:lnTo>
                  <a:pt x="250824" y="1203105"/>
                </a:lnTo>
                <a:lnTo>
                  <a:pt x="385275" y="992173"/>
                </a:lnTo>
                <a:lnTo>
                  <a:pt x="547880" y="1041840"/>
                </a:lnTo>
                <a:lnTo>
                  <a:pt x="649932" y="824128"/>
                </a:lnTo>
                <a:cubicBezTo>
                  <a:pt x="649032" y="780362"/>
                  <a:pt x="282078" y="686240"/>
                  <a:pt x="281178" y="642474"/>
                </a:cubicBezTo>
                <a:lnTo>
                  <a:pt x="332220" y="505052"/>
                </a:lnTo>
                <a:lnTo>
                  <a:pt x="246725" y="0"/>
                </a:lnTo>
                <a:lnTo>
                  <a:pt x="58964" y="57383"/>
                </a:lnTo>
                <a:cubicBezTo>
                  <a:pt x="66367" y="124056"/>
                  <a:pt x="88722" y="289373"/>
                  <a:pt x="81174" y="257402"/>
                </a:cubicBezTo>
                <a:lnTo>
                  <a:pt x="94780" y="396421"/>
                </a:lnTo>
                <a:close/>
              </a:path>
            </a:pathLst>
          </a:custGeom>
          <a:solidFill>
            <a:schemeClr val="accent4">
              <a:alpha val="28000"/>
            </a:schemeClr>
          </a:solidFill>
          <a:ln w="12700">
            <a:solidFill>
              <a:srgbClr val="7030A0"/>
            </a:solidFill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8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60" name="Łącznik prosty 5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Prostokąt 60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2" name="Prostokąt 61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pl-PL" sz="1200" cap="all" dirty="0">
              <a:ln w="90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3" name="Prostokąt 62"/>
          <p:cNvSpPr/>
          <p:nvPr/>
        </p:nvSpPr>
        <p:spPr>
          <a:xfrm>
            <a:off x="1428728" y="928670"/>
            <a:ext cx="264794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TOŻSAMOŚĆ</a:t>
            </a:r>
          </a:p>
        </p:txBody>
      </p:sp>
      <p:sp>
        <p:nvSpPr>
          <p:cNvPr id="65" name="Prostokąt 64"/>
          <p:cNvSpPr/>
          <p:nvPr/>
        </p:nvSpPr>
        <p:spPr>
          <a:xfrm>
            <a:off x="1343014" y="5991225"/>
            <a:ext cx="7287343" cy="6781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pl-PL" sz="1000" b="1" dirty="0" smtClean="0">
                <a:solidFill>
                  <a:schemeClr val="accent4"/>
                </a:solidFill>
              </a:rPr>
              <a:t>DWIE DAWNE WSIE (JAGODNO I LAMOWICE)</a:t>
            </a:r>
          </a:p>
          <a:p>
            <a:pPr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PODKREŚLENIE ROLNICZEJ PRZESZŁOŚĆ OSIEDLA. REJON UL. BRZOZOWEJ, JAGODZIŃSKIEJ I DRÓŻNICZEJ </a:t>
            </a:r>
          </a:p>
          <a:p>
            <a:pPr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ORAZ LAMOWICE (UL. SARNIA) ZOSTAŁY ZASIEDLONE PRZEZ PRZESIEDLEŃCÓW Z OKOLIC LWOWA I TARNOPOLA. PODKREŚLENIE POCZUCIA WSPÓLNOTY I JEDNOŚCI ZWIĄZANEJ Z PRZESZŁOŚCIĄ OSIEDLA.</a:t>
            </a:r>
          </a:p>
        </p:txBody>
      </p:sp>
      <p:sp>
        <p:nvSpPr>
          <p:cNvPr id="20" name="Prostokąt zaokrąglony 19"/>
          <p:cNvSpPr/>
          <p:nvPr/>
        </p:nvSpPr>
        <p:spPr>
          <a:xfrm>
            <a:off x="5003583" y="3448139"/>
            <a:ext cx="115214" cy="104626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4941101" y="336595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2" name="Prostokąt zaokrąglony 21"/>
          <p:cNvSpPr/>
          <p:nvPr/>
        </p:nvSpPr>
        <p:spPr>
          <a:xfrm>
            <a:off x="7205652" y="4252484"/>
            <a:ext cx="115214" cy="104626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7143170" y="417029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24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pic>
        <p:nvPicPr>
          <p:cNvPr id="25" name="Obraz 24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Łącznik prosty 57"/>
          <p:cNvCxnSpPr/>
          <p:nvPr/>
        </p:nvCxnSpPr>
        <p:spPr>
          <a:xfrm>
            <a:off x="4857752" y="1785926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Obraz 59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899073"/>
            <a:ext cx="7130598" cy="5040000"/>
          </a:xfrm>
          <a:prstGeom prst="rect">
            <a:avLst/>
          </a:prstGeom>
        </p:spPr>
      </p:pic>
      <p:cxnSp>
        <p:nvCxnSpPr>
          <p:cNvPr id="69" name="Łącznik prosty ze strzałką 68"/>
          <p:cNvCxnSpPr/>
          <p:nvPr/>
        </p:nvCxnSpPr>
        <p:spPr>
          <a:xfrm rot="16200000" flipH="1">
            <a:off x="3136721" y="2146121"/>
            <a:ext cx="1078225" cy="166952"/>
          </a:xfrm>
          <a:prstGeom prst="straightConnector1">
            <a:avLst/>
          </a:prstGeom>
          <a:ln w="254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Łącznik prosty ze strzałką 69"/>
          <p:cNvCxnSpPr/>
          <p:nvPr/>
        </p:nvCxnSpPr>
        <p:spPr>
          <a:xfrm rot="16200000" flipH="1">
            <a:off x="3771128" y="2015336"/>
            <a:ext cx="1304009" cy="272301"/>
          </a:xfrm>
          <a:prstGeom prst="straightConnector1">
            <a:avLst/>
          </a:prstGeom>
          <a:ln w="254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Łącznik prosty ze strzałką 70"/>
          <p:cNvCxnSpPr/>
          <p:nvPr/>
        </p:nvCxnSpPr>
        <p:spPr>
          <a:xfrm rot="16200000" flipH="1">
            <a:off x="5020400" y="2088997"/>
            <a:ext cx="1452188" cy="422000"/>
          </a:xfrm>
          <a:prstGeom prst="straightConnector1">
            <a:avLst/>
          </a:prstGeom>
          <a:ln w="254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Łącznik prosty ze strzałką 71"/>
          <p:cNvCxnSpPr/>
          <p:nvPr/>
        </p:nvCxnSpPr>
        <p:spPr>
          <a:xfrm rot="16200000" flipH="1">
            <a:off x="5552085" y="2231130"/>
            <a:ext cx="2122960" cy="816483"/>
          </a:xfrm>
          <a:prstGeom prst="straightConnector1">
            <a:avLst/>
          </a:prstGeom>
          <a:ln w="254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Łącznik prosty ze strzałką 72"/>
          <p:cNvCxnSpPr/>
          <p:nvPr/>
        </p:nvCxnSpPr>
        <p:spPr>
          <a:xfrm rot="5400000">
            <a:off x="1227221" y="2838271"/>
            <a:ext cx="2511219" cy="20869"/>
          </a:xfrm>
          <a:prstGeom prst="straightConnector1">
            <a:avLst/>
          </a:prstGeom>
          <a:ln w="254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76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77" name="Łącznik prosty 76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Prostokąt 77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9" name="Prostokąt 78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endParaRPr lang="pl-PL" sz="1200" cap="all" dirty="0">
              <a:ln w="90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0" name="Prostokąt 79"/>
          <p:cNvSpPr/>
          <p:nvPr/>
        </p:nvSpPr>
        <p:spPr>
          <a:xfrm>
            <a:off x="1428728" y="928670"/>
            <a:ext cx="264794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TOŻSAMOŚĆ</a:t>
            </a:r>
          </a:p>
        </p:txBody>
      </p:sp>
      <p:sp>
        <p:nvSpPr>
          <p:cNvPr id="26" name="Dowolny kształt 25"/>
          <p:cNvSpPr/>
          <p:nvPr/>
        </p:nvSpPr>
        <p:spPr>
          <a:xfrm>
            <a:off x="4627069" y="2443433"/>
            <a:ext cx="648548" cy="1258493"/>
          </a:xfrm>
          <a:custGeom>
            <a:avLst/>
            <a:gdLst>
              <a:gd name="connsiteX0" fmla="*/ 161925 w 800100"/>
              <a:gd name="connsiteY0" fmla="*/ 101600 h 1552575"/>
              <a:gd name="connsiteX1" fmla="*/ 19050 w 800100"/>
              <a:gd name="connsiteY1" fmla="*/ 1123950 h 1552575"/>
              <a:gd name="connsiteX2" fmla="*/ 0 w 800100"/>
              <a:gd name="connsiteY2" fmla="*/ 1552575 h 1552575"/>
              <a:gd name="connsiteX3" fmla="*/ 146050 w 800100"/>
              <a:gd name="connsiteY3" fmla="*/ 1514475 h 1552575"/>
              <a:gd name="connsiteX4" fmla="*/ 368300 w 800100"/>
              <a:gd name="connsiteY4" fmla="*/ 1450975 h 1552575"/>
              <a:gd name="connsiteX5" fmla="*/ 644525 w 800100"/>
              <a:gd name="connsiteY5" fmla="*/ 1400175 h 1552575"/>
              <a:gd name="connsiteX6" fmla="*/ 800100 w 800100"/>
              <a:gd name="connsiteY6" fmla="*/ 0 h 1552575"/>
              <a:gd name="connsiteX7" fmla="*/ 425450 w 800100"/>
              <a:gd name="connsiteY7" fmla="*/ 69850 h 1552575"/>
              <a:gd name="connsiteX8" fmla="*/ 234950 w 800100"/>
              <a:gd name="connsiteY8" fmla="*/ 104775 h 1552575"/>
              <a:gd name="connsiteX9" fmla="*/ 161925 w 800100"/>
              <a:gd name="connsiteY9" fmla="*/ 101600 h 15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0100" h="1552575">
                <a:moveTo>
                  <a:pt x="161925" y="101600"/>
                </a:moveTo>
                <a:lnTo>
                  <a:pt x="19050" y="1123950"/>
                </a:lnTo>
                <a:lnTo>
                  <a:pt x="0" y="1552575"/>
                </a:lnTo>
                <a:lnTo>
                  <a:pt x="146050" y="1514475"/>
                </a:lnTo>
                <a:lnTo>
                  <a:pt x="368300" y="1450975"/>
                </a:lnTo>
                <a:lnTo>
                  <a:pt x="644525" y="1400175"/>
                </a:lnTo>
                <a:lnTo>
                  <a:pt x="800100" y="0"/>
                </a:lnTo>
                <a:lnTo>
                  <a:pt x="425450" y="69850"/>
                </a:lnTo>
                <a:lnTo>
                  <a:pt x="234950" y="104775"/>
                </a:lnTo>
                <a:lnTo>
                  <a:pt x="161925" y="101600"/>
                </a:lnTo>
                <a:close/>
              </a:path>
            </a:pathLst>
          </a:custGeom>
          <a:solidFill>
            <a:schemeClr val="accent4">
              <a:alpha val="28000"/>
            </a:schemeClr>
          </a:solidFill>
          <a:ln w="12700">
            <a:solidFill>
              <a:srgbClr val="7030A0"/>
            </a:solidFill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Dowolny kształt 26"/>
          <p:cNvSpPr/>
          <p:nvPr/>
        </p:nvSpPr>
        <p:spPr>
          <a:xfrm>
            <a:off x="6890555" y="3811304"/>
            <a:ext cx="167927" cy="611874"/>
          </a:xfrm>
          <a:custGeom>
            <a:avLst/>
            <a:gdLst>
              <a:gd name="connsiteX0" fmla="*/ 121443 w 207168"/>
              <a:gd name="connsiteY0" fmla="*/ 0 h 754856"/>
              <a:gd name="connsiteX1" fmla="*/ 190500 w 207168"/>
              <a:gd name="connsiteY1" fmla="*/ 130968 h 754856"/>
              <a:gd name="connsiteX2" fmla="*/ 207168 w 207168"/>
              <a:gd name="connsiteY2" fmla="*/ 200025 h 754856"/>
              <a:gd name="connsiteX3" fmla="*/ 173831 w 207168"/>
              <a:gd name="connsiteY3" fmla="*/ 309562 h 754856"/>
              <a:gd name="connsiteX4" fmla="*/ 164306 w 207168"/>
              <a:gd name="connsiteY4" fmla="*/ 409575 h 754856"/>
              <a:gd name="connsiteX5" fmla="*/ 0 w 207168"/>
              <a:gd name="connsiteY5" fmla="*/ 754856 h 75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168" h="754856">
                <a:moveTo>
                  <a:pt x="121443" y="0"/>
                </a:moveTo>
                <a:lnTo>
                  <a:pt x="190500" y="130968"/>
                </a:lnTo>
                <a:lnTo>
                  <a:pt x="207168" y="200025"/>
                </a:lnTo>
                <a:lnTo>
                  <a:pt x="173831" y="309562"/>
                </a:lnTo>
                <a:lnTo>
                  <a:pt x="164306" y="409575"/>
                </a:lnTo>
                <a:lnTo>
                  <a:pt x="0" y="754856"/>
                </a:lnTo>
              </a:path>
            </a:pathLst>
          </a:cu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Dowolny kształt 27"/>
          <p:cNvSpPr/>
          <p:nvPr/>
        </p:nvSpPr>
        <p:spPr>
          <a:xfrm>
            <a:off x="7029530" y="4127858"/>
            <a:ext cx="426575" cy="140905"/>
          </a:xfrm>
          <a:custGeom>
            <a:avLst/>
            <a:gdLst>
              <a:gd name="connsiteX0" fmla="*/ 0 w 526256"/>
              <a:gd name="connsiteY0" fmla="*/ 0 h 173831"/>
              <a:gd name="connsiteX1" fmla="*/ 183356 w 526256"/>
              <a:gd name="connsiteY1" fmla="*/ 57150 h 173831"/>
              <a:gd name="connsiteX2" fmla="*/ 526256 w 526256"/>
              <a:gd name="connsiteY2" fmla="*/ 173831 h 17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6256" h="173831">
                <a:moveTo>
                  <a:pt x="0" y="0"/>
                </a:moveTo>
                <a:lnTo>
                  <a:pt x="183356" y="57150"/>
                </a:lnTo>
                <a:lnTo>
                  <a:pt x="526256" y="173831"/>
                </a:lnTo>
              </a:path>
            </a:pathLst>
          </a:cu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Dowolny kształt 28"/>
          <p:cNvSpPr/>
          <p:nvPr/>
        </p:nvSpPr>
        <p:spPr>
          <a:xfrm>
            <a:off x="7025669" y="4170322"/>
            <a:ext cx="144765" cy="384111"/>
          </a:xfrm>
          <a:custGeom>
            <a:avLst/>
            <a:gdLst>
              <a:gd name="connsiteX0" fmla="*/ 178594 w 178594"/>
              <a:gd name="connsiteY0" fmla="*/ 0 h 473869"/>
              <a:gd name="connsiteX1" fmla="*/ 142875 w 178594"/>
              <a:gd name="connsiteY1" fmla="*/ 171450 h 473869"/>
              <a:gd name="connsiteX2" fmla="*/ 121444 w 178594"/>
              <a:gd name="connsiteY2" fmla="*/ 221456 h 473869"/>
              <a:gd name="connsiteX3" fmla="*/ 119063 w 178594"/>
              <a:gd name="connsiteY3" fmla="*/ 271463 h 473869"/>
              <a:gd name="connsiteX4" fmla="*/ 50006 w 178594"/>
              <a:gd name="connsiteY4" fmla="*/ 357188 h 473869"/>
              <a:gd name="connsiteX5" fmla="*/ 0 w 178594"/>
              <a:gd name="connsiteY5" fmla="*/ 47386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594" h="473869">
                <a:moveTo>
                  <a:pt x="178594" y="0"/>
                </a:moveTo>
                <a:lnTo>
                  <a:pt x="142875" y="171450"/>
                </a:lnTo>
                <a:lnTo>
                  <a:pt x="121444" y="221456"/>
                </a:lnTo>
                <a:lnTo>
                  <a:pt x="119063" y="271463"/>
                </a:lnTo>
                <a:lnTo>
                  <a:pt x="50006" y="357188"/>
                </a:lnTo>
                <a:lnTo>
                  <a:pt x="0" y="473869"/>
                </a:lnTo>
              </a:path>
            </a:pathLst>
          </a:cu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Dowolny kształt 29"/>
          <p:cNvSpPr/>
          <p:nvPr/>
        </p:nvSpPr>
        <p:spPr>
          <a:xfrm>
            <a:off x="6874942" y="3583356"/>
            <a:ext cx="526825" cy="975218"/>
          </a:xfrm>
          <a:custGeom>
            <a:avLst/>
            <a:gdLst>
              <a:gd name="connsiteX0" fmla="*/ 161925 w 800100"/>
              <a:gd name="connsiteY0" fmla="*/ 101600 h 1552575"/>
              <a:gd name="connsiteX1" fmla="*/ 19050 w 800100"/>
              <a:gd name="connsiteY1" fmla="*/ 1123950 h 1552575"/>
              <a:gd name="connsiteX2" fmla="*/ 0 w 800100"/>
              <a:gd name="connsiteY2" fmla="*/ 1552575 h 1552575"/>
              <a:gd name="connsiteX3" fmla="*/ 146050 w 800100"/>
              <a:gd name="connsiteY3" fmla="*/ 1514475 h 1552575"/>
              <a:gd name="connsiteX4" fmla="*/ 368300 w 800100"/>
              <a:gd name="connsiteY4" fmla="*/ 1450975 h 1552575"/>
              <a:gd name="connsiteX5" fmla="*/ 644525 w 800100"/>
              <a:gd name="connsiteY5" fmla="*/ 1400175 h 1552575"/>
              <a:gd name="connsiteX6" fmla="*/ 800100 w 800100"/>
              <a:gd name="connsiteY6" fmla="*/ 0 h 1552575"/>
              <a:gd name="connsiteX7" fmla="*/ 425450 w 800100"/>
              <a:gd name="connsiteY7" fmla="*/ 69850 h 1552575"/>
              <a:gd name="connsiteX8" fmla="*/ 234950 w 800100"/>
              <a:gd name="connsiteY8" fmla="*/ 104775 h 1552575"/>
              <a:gd name="connsiteX9" fmla="*/ 161925 w 800100"/>
              <a:gd name="connsiteY9" fmla="*/ 101600 h 1552575"/>
              <a:gd name="connsiteX0" fmla="*/ 270766 w 800100"/>
              <a:gd name="connsiteY0" fmla="*/ 443813 h 1552575"/>
              <a:gd name="connsiteX1" fmla="*/ 19050 w 800100"/>
              <a:gd name="connsiteY1" fmla="*/ 1123950 h 1552575"/>
              <a:gd name="connsiteX2" fmla="*/ 0 w 800100"/>
              <a:gd name="connsiteY2" fmla="*/ 1552575 h 1552575"/>
              <a:gd name="connsiteX3" fmla="*/ 146050 w 800100"/>
              <a:gd name="connsiteY3" fmla="*/ 1514475 h 1552575"/>
              <a:gd name="connsiteX4" fmla="*/ 368300 w 800100"/>
              <a:gd name="connsiteY4" fmla="*/ 1450975 h 1552575"/>
              <a:gd name="connsiteX5" fmla="*/ 644525 w 800100"/>
              <a:gd name="connsiteY5" fmla="*/ 1400175 h 1552575"/>
              <a:gd name="connsiteX6" fmla="*/ 800100 w 800100"/>
              <a:gd name="connsiteY6" fmla="*/ 0 h 1552575"/>
              <a:gd name="connsiteX7" fmla="*/ 425450 w 800100"/>
              <a:gd name="connsiteY7" fmla="*/ 69850 h 1552575"/>
              <a:gd name="connsiteX8" fmla="*/ 234950 w 800100"/>
              <a:gd name="connsiteY8" fmla="*/ 104775 h 1552575"/>
              <a:gd name="connsiteX9" fmla="*/ 270766 w 800100"/>
              <a:gd name="connsiteY9" fmla="*/ 443813 h 1552575"/>
              <a:gd name="connsiteX0" fmla="*/ 270766 w 800100"/>
              <a:gd name="connsiteY0" fmla="*/ 443813 h 1552575"/>
              <a:gd name="connsiteX1" fmla="*/ 227224 w 800100"/>
              <a:gd name="connsiteY1" fmla="*/ 582380 h 1552575"/>
              <a:gd name="connsiteX2" fmla="*/ 19050 w 800100"/>
              <a:gd name="connsiteY2" fmla="*/ 1123950 h 1552575"/>
              <a:gd name="connsiteX3" fmla="*/ 0 w 800100"/>
              <a:gd name="connsiteY3" fmla="*/ 1552575 h 1552575"/>
              <a:gd name="connsiteX4" fmla="*/ 146050 w 800100"/>
              <a:gd name="connsiteY4" fmla="*/ 1514475 h 1552575"/>
              <a:gd name="connsiteX5" fmla="*/ 368300 w 800100"/>
              <a:gd name="connsiteY5" fmla="*/ 1450975 h 1552575"/>
              <a:gd name="connsiteX6" fmla="*/ 644525 w 800100"/>
              <a:gd name="connsiteY6" fmla="*/ 1400175 h 1552575"/>
              <a:gd name="connsiteX7" fmla="*/ 800100 w 800100"/>
              <a:gd name="connsiteY7" fmla="*/ 0 h 1552575"/>
              <a:gd name="connsiteX8" fmla="*/ 425450 w 800100"/>
              <a:gd name="connsiteY8" fmla="*/ 69850 h 1552575"/>
              <a:gd name="connsiteX9" fmla="*/ 234950 w 800100"/>
              <a:gd name="connsiteY9" fmla="*/ 104775 h 1552575"/>
              <a:gd name="connsiteX10" fmla="*/ 270766 w 800100"/>
              <a:gd name="connsiteY10" fmla="*/ 443813 h 1552575"/>
              <a:gd name="connsiteX0" fmla="*/ 270766 w 800100"/>
              <a:gd name="connsiteY0" fmla="*/ 443813 h 1552575"/>
              <a:gd name="connsiteX1" fmla="*/ 227224 w 800100"/>
              <a:gd name="connsiteY1" fmla="*/ 582380 h 1552575"/>
              <a:gd name="connsiteX2" fmla="*/ 302728 w 800100"/>
              <a:gd name="connsiteY2" fmla="*/ 595977 h 1552575"/>
              <a:gd name="connsiteX3" fmla="*/ 19050 w 800100"/>
              <a:gd name="connsiteY3" fmla="*/ 1123950 h 1552575"/>
              <a:gd name="connsiteX4" fmla="*/ 0 w 800100"/>
              <a:gd name="connsiteY4" fmla="*/ 1552575 h 1552575"/>
              <a:gd name="connsiteX5" fmla="*/ 146050 w 800100"/>
              <a:gd name="connsiteY5" fmla="*/ 1514475 h 1552575"/>
              <a:gd name="connsiteX6" fmla="*/ 368300 w 800100"/>
              <a:gd name="connsiteY6" fmla="*/ 1450975 h 1552575"/>
              <a:gd name="connsiteX7" fmla="*/ 644525 w 800100"/>
              <a:gd name="connsiteY7" fmla="*/ 1400175 h 1552575"/>
              <a:gd name="connsiteX8" fmla="*/ 800100 w 800100"/>
              <a:gd name="connsiteY8" fmla="*/ 0 h 1552575"/>
              <a:gd name="connsiteX9" fmla="*/ 425450 w 800100"/>
              <a:gd name="connsiteY9" fmla="*/ 69850 h 1552575"/>
              <a:gd name="connsiteX10" fmla="*/ 234950 w 800100"/>
              <a:gd name="connsiteY10" fmla="*/ 104775 h 1552575"/>
              <a:gd name="connsiteX11" fmla="*/ 270766 w 800100"/>
              <a:gd name="connsiteY11" fmla="*/ 443813 h 1552575"/>
              <a:gd name="connsiteX0" fmla="*/ 270766 w 800100"/>
              <a:gd name="connsiteY0" fmla="*/ 443813 h 1552575"/>
              <a:gd name="connsiteX1" fmla="*/ 280956 w 800100"/>
              <a:gd name="connsiteY1" fmla="*/ 538827 h 1552575"/>
              <a:gd name="connsiteX2" fmla="*/ 302728 w 800100"/>
              <a:gd name="connsiteY2" fmla="*/ 595977 h 1552575"/>
              <a:gd name="connsiteX3" fmla="*/ 19050 w 800100"/>
              <a:gd name="connsiteY3" fmla="*/ 1123950 h 1552575"/>
              <a:gd name="connsiteX4" fmla="*/ 0 w 800100"/>
              <a:gd name="connsiteY4" fmla="*/ 1552575 h 1552575"/>
              <a:gd name="connsiteX5" fmla="*/ 146050 w 800100"/>
              <a:gd name="connsiteY5" fmla="*/ 1514475 h 1552575"/>
              <a:gd name="connsiteX6" fmla="*/ 368300 w 800100"/>
              <a:gd name="connsiteY6" fmla="*/ 1450975 h 1552575"/>
              <a:gd name="connsiteX7" fmla="*/ 644525 w 800100"/>
              <a:gd name="connsiteY7" fmla="*/ 1400175 h 1552575"/>
              <a:gd name="connsiteX8" fmla="*/ 800100 w 800100"/>
              <a:gd name="connsiteY8" fmla="*/ 0 h 1552575"/>
              <a:gd name="connsiteX9" fmla="*/ 425450 w 800100"/>
              <a:gd name="connsiteY9" fmla="*/ 69850 h 1552575"/>
              <a:gd name="connsiteX10" fmla="*/ 234950 w 800100"/>
              <a:gd name="connsiteY10" fmla="*/ 104775 h 1552575"/>
              <a:gd name="connsiteX11" fmla="*/ 270766 w 800100"/>
              <a:gd name="connsiteY11" fmla="*/ 443813 h 1552575"/>
              <a:gd name="connsiteX0" fmla="*/ 270766 w 800100"/>
              <a:gd name="connsiteY0" fmla="*/ 443813 h 1552575"/>
              <a:gd name="connsiteX1" fmla="*/ 280956 w 800100"/>
              <a:gd name="connsiteY1" fmla="*/ 538827 h 1552575"/>
              <a:gd name="connsiteX2" fmla="*/ 302728 w 800100"/>
              <a:gd name="connsiteY2" fmla="*/ 595977 h 1552575"/>
              <a:gd name="connsiteX3" fmla="*/ 371460 w 800100"/>
              <a:gd name="connsiteY3" fmla="*/ 751100 h 1552575"/>
              <a:gd name="connsiteX4" fmla="*/ 0 w 800100"/>
              <a:gd name="connsiteY4" fmla="*/ 1552575 h 1552575"/>
              <a:gd name="connsiteX5" fmla="*/ 146050 w 800100"/>
              <a:gd name="connsiteY5" fmla="*/ 1514475 h 1552575"/>
              <a:gd name="connsiteX6" fmla="*/ 368300 w 800100"/>
              <a:gd name="connsiteY6" fmla="*/ 1450975 h 1552575"/>
              <a:gd name="connsiteX7" fmla="*/ 644525 w 800100"/>
              <a:gd name="connsiteY7" fmla="*/ 1400175 h 1552575"/>
              <a:gd name="connsiteX8" fmla="*/ 800100 w 800100"/>
              <a:gd name="connsiteY8" fmla="*/ 0 h 1552575"/>
              <a:gd name="connsiteX9" fmla="*/ 425450 w 800100"/>
              <a:gd name="connsiteY9" fmla="*/ 69850 h 1552575"/>
              <a:gd name="connsiteX10" fmla="*/ 234950 w 800100"/>
              <a:gd name="connsiteY10" fmla="*/ 104775 h 1552575"/>
              <a:gd name="connsiteX11" fmla="*/ 270766 w 800100"/>
              <a:gd name="connsiteY11" fmla="*/ 443813 h 1552575"/>
              <a:gd name="connsiteX0" fmla="*/ 124716 w 654050"/>
              <a:gd name="connsiteY0" fmla="*/ 443813 h 1514475"/>
              <a:gd name="connsiteX1" fmla="*/ 134906 w 654050"/>
              <a:gd name="connsiteY1" fmla="*/ 538827 h 1514475"/>
              <a:gd name="connsiteX2" fmla="*/ 156678 w 654050"/>
              <a:gd name="connsiteY2" fmla="*/ 595977 h 1514475"/>
              <a:gd name="connsiteX3" fmla="*/ 225410 w 654050"/>
              <a:gd name="connsiteY3" fmla="*/ 751100 h 1514475"/>
              <a:gd name="connsiteX4" fmla="*/ 34910 w 654050"/>
              <a:gd name="connsiteY4" fmla="*/ 1115769 h 1514475"/>
              <a:gd name="connsiteX5" fmla="*/ 0 w 654050"/>
              <a:gd name="connsiteY5" fmla="*/ 1514475 h 1514475"/>
              <a:gd name="connsiteX6" fmla="*/ 222250 w 654050"/>
              <a:gd name="connsiteY6" fmla="*/ 1450975 h 1514475"/>
              <a:gd name="connsiteX7" fmla="*/ 498475 w 654050"/>
              <a:gd name="connsiteY7" fmla="*/ 1400175 h 1514475"/>
              <a:gd name="connsiteX8" fmla="*/ 654050 w 654050"/>
              <a:gd name="connsiteY8" fmla="*/ 0 h 1514475"/>
              <a:gd name="connsiteX9" fmla="*/ 279400 w 654050"/>
              <a:gd name="connsiteY9" fmla="*/ 69850 h 1514475"/>
              <a:gd name="connsiteX10" fmla="*/ 88900 w 654050"/>
              <a:gd name="connsiteY10" fmla="*/ 104775 h 1514475"/>
              <a:gd name="connsiteX11" fmla="*/ 124716 w 654050"/>
              <a:gd name="connsiteY11" fmla="*/ 443813 h 1514475"/>
              <a:gd name="connsiteX0" fmla="*/ 94780 w 624114"/>
              <a:gd name="connsiteY0" fmla="*/ 443813 h 1450975"/>
              <a:gd name="connsiteX1" fmla="*/ 104970 w 624114"/>
              <a:gd name="connsiteY1" fmla="*/ 538827 h 1450975"/>
              <a:gd name="connsiteX2" fmla="*/ 126742 w 624114"/>
              <a:gd name="connsiteY2" fmla="*/ 595977 h 1450975"/>
              <a:gd name="connsiteX3" fmla="*/ 195474 w 624114"/>
              <a:gd name="connsiteY3" fmla="*/ 751100 h 1450975"/>
              <a:gd name="connsiteX4" fmla="*/ 4974 w 624114"/>
              <a:gd name="connsiteY4" fmla="*/ 1115769 h 1450975"/>
              <a:gd name="connsiteX5" fmla="*/ 0 w 624114"/>
              <a:gd name="connsiteY5" fmla="*/ 1157967 h 1450975"/>
              <a:gd name="connsiteX6" fmla="*/ 192314 w 624114"/>
              <a:gd name="connsiteY6" fmla="*/ 1450975 h 1450975"/>
              <a:gd name="connsiteX7" fmla="*/ 468539 w 624114"/>
              <a:gd name="connsiteY7" fmla="*/ 1400175 h 1450975"/>
              <a:gd name="connsiteX8" fmla="*/ 624114 w 624114"/>
              <a:gd name="connsiteY8" fmla="*/ 0 h 1450975"/>
              <a:gd name="connsiteX9" fmla="*/ 249464 w 624114"/>
              <a:gd name="connsiteY9" fmla="*/ 69850 h 1450975"/>
              <a:gd name="connsiteX10" fmla="*/ 58964 w 624114"/>
              <a:gd name="connsiteY10" fmla="*/ 104775 h 1450975"/>
              <a:gd name="connsiteX11" fmla="*/ 94780 w 624114"/>
              <a:gd name="connsiteY11" fmla="*/ 443813 h 1450975"/>
              <a:gd name="connsiteX0" fmla="*/ 94780 w 624114"/>
              <a:gd name="connsiteY0" fmla="*/ 443813 h 1400175"/>
              <a:gd name="connsiteX1" fmla="*/ 104970 w 624114"/>
              <a:gd name="connsiteY1" fmla="*/ 538827 h 1400175"/>
              <a:gd name="connsiteX2" fmla="*/ 126742 w 624114"/>
              <a:gd name="connsiteY2" fmla="*/ 595977 h 1400175"/>
              <a:gd name="connsiteX3" fmla="*/ 195474 w 624114"/>
              <a:gd name="connsiteY3" fmla="*/ 751100 h 1400175"/>
              <a:gd name="connsiteX4" fmla="*/ 4974 w 624114"/>
              <a:gd name="connsiteY4" fmla="*/ 1115769 h 1400175"/>
              <a:gd name="connsiteX5" fmla="*/ 0 w 624114"/>
              <a:gd name="connsiteY5" fmla="*/ 1157967 h 1400175"/>
              <a:gd name="connsiteX6" fmla="*/ 189592 w 624114"/>
              <a:gd name="connsiteY6" fmla="*/ 1246868 h 1400175"/>
              <a:gd name="connsiteX7" fmla="*/ 468539 w 624114"/>
              <a:gd name="connsiteY7" fmla="*/ 1400175 h 1400175"/>
              <a:gd name="connsiteX8" fmla="*/ 624114 w 624114"/>
              <a:gd name="connsiteY8" fmla="*/ 0 h 1400175"/>
              <a:gd name="connsiteX9" fmla="*/ 249464 w 624114"/>
              <a:gd name="connsiteY9" fmla="*/ 69850 h 1400175"/>
              <a:gd name="connsiteX10" fmla="*/ 58964 w 624114"/>
              <a:gd name="connsiteY10" fmla="*/ 104775 h 1400175"/>
              <a:gd name="connsiteX11" fmla="*/ 94780 w 624114"/>
              <a:gd name="connsiteY11" fmla="*/ 443813 h 1400175"/>
              <a:gd name="connsiteX0" fmla="*/ 94780 w 624114"/>
              <a:gd name="connsiteY0" fmla="*/ 443813 h 1400175"/>
              <a:gd name="connsiteX1" fmla="*/ 104970 w 624114"/>
              <a:gd name="connsiteY1" fmla="*/ 538827 h 1400175"/>
              <a:gd name="connsiteX2" fmla="*/ 126742 w 624114"/>
              <a:gd name="connsiteY2" fmla="*/ 595977 h 1400175"/>
              <a:gd name="connsiteX3" fmla="*/ 195474 w 624114"/>
              <a:gd name="connsiteY3" fmla="*/ 751100 h 1400175"/>
              <a:gd name="connsiteX4" fmla="*/ 4974 w 624114"/>
              <a:gd name="connsiteY4" fmla="*/ 1115769 h 1400175"/>
              <a:gd name="connsiteX5" fmla="*/ 0 w 624114"/>
              <a:gd name="connsiteY5" fmla="*/ 1157967 h 1400175"/>
              <a:gd name="connsiteX6" fmla="*/ 189592 w 624114"/>
              <a:gd name="connsiteY6" fmla="*/ 1246868 h 1400175"/>
              <a:gd name="connsiteX7" fmla="*/ 468539 w 624114"/>
              <a:gd name="connsiteY7" fmla="*/ 1400175 h 1400175"/>
              <a:gd name="connsiteX8" fmla="*/ 399581 w 624114"/>
              <a:gd name="connsiteY8" fmla="*/ 1066794 h 1400175"/>
              <a:gd name="connsiteX9" fmla="*/ 624114 w 624114"/>
              <a:gd name="connsiteY9" fmla="*/ 0 h 1400175"/>
              <a:gd name="connsiteX10" fmla="*/ 249464 w 624114"/>
              <a:gd name="connsiteY10" fmla="*/ 69850 h 1400175"/>
              <a:gd name="connsiteX11" fmla="*/ 58964 w 624114"/>
              <a:gd name="connsiteY11" fmla="*/ 104775 h 1400175"/>
              <a:gd name="connsiteX12" fmla="*/ 94780 w 624114"/>
              <a:gd name="connsiteY12" fmla="*/ 443813 h 1400175"/>
              <a:gd name="connsiteX0" fmla="*/ 94780 w 624114"/>
              <a:gd name="connsiteY0" fmla="*/ 443813 h 1250497"/>
              <a:gd name="connsiteX1" fmla="*/ 104970 w 624114"/>
              <a:gd name="connsiteY1" fmla="*/ 538827 h 1250497"/>
              <a:gd name="connsiteX2" fmla="*/ 126742 w 624114"/>
              <a:gd name="connsiteY2" fmla="*/ 595977 h 1250497"/>
              <a:gd name="connsiteX3" fmla="*/ 195474 w 624114"/>
              <a:gd name="connsiteY3" fmla="*/ 751100 h 1250497"/>
              <a:gd name="connsiteX4" fmla="*/ 4974 w 624114"/>
              <a:gd name="connsiteY4" fmla="*/ 1115769 h 1250497"/>
              <a:gd name="connsiteX5" fmla="*/ 0 w 624114"/>
              <a:gd name="connsiteY5" fmla="*/ 1157967 h 1250497"/>
              <a:gd name="connsiteX6" fmla="*/ 189592 w 624114"/>
              <a:gd name="connsiteY6" fmla="*/ 1246868 h 1250497"/>
              <a:gd name="connsiteX7" fmla="*/ 250824 w 624114"/>
              <a:gd name="connsiteY7" fmla="*/ 1250497 h 1250497"/>
              <a:gd name="connsiteX8" fmla="*/ 399581 w 624114"/>
              <a:gd name="connsiteY8" fmla="*/ 1066794 h 1250497"/>
              <a:gd name="connsiteX9" fmla="*/ 624114 w 624114"/>
              <a:gd name="connsiteY9" fmla="*/ 0 h 1250497"/>
              <a:gd name="connsiteX10" fmla="*/ 249464 w 624114"/>
              <a:gd name="connsiteY10" fmla="*/ 69850 h 1250497"/>
              <a:gd name="connsiteX11" fmla="*/ 58964 w 624114"/>
              <a:gd name="connsiteY11" fmla="*/ 104775 h 1250497"/>
              <a:gd name="connsiteX12" fmla="*/ 94780 w 624114"/>
              <a:gd name="connsiteY12" fmla="*/ 443813 h 1250497"/>
              <a:gd name="connsiteX0" fmla="*/ 94780 w 624114"/>
              <a:gd name="connsiteY0" fmla="*/ 443813 h 1250497"/>
              <a:gd name="connsiteX1" fmla="*/ 104970 w 624114"/>
              <a:gd name="connsiteY1" fmla="*/ 538827 h 1250497"/>
              <a:gd name="connsiteX2" fmla="*/ 126742 w 624114"/>
              <a:gd name="connsiteY2" fmla="*/ 595977 h 1250497"/>
              <a:gd name="connsiteX3" fmla="*/ 195474 w 624114"/>
              <a:gd name="connsiteY3" fmla="*/ 751100 h 1250497"/>
              <a:gd name="connsiteX4" fmla="*/ 4974 w 624114"/>
              <a:gd name="connsiteY4" fmla="*/ 1115769 h 1250497"/>
              <a:gd name="connsiteX5" fmla="*/ 0 w 624114"/>
              <a:gd name="connsiteY5" fmla="*/ 1157967 h 1250497"/>
              <a:gd name="connsiteX6" fmla="*/ 189592 w 624114"/>
              <a:gd name="connsiteY6" fmla="*/ 1246868 h 1250497"/>
              <a:gd name="connsiteX7" fmla="*/ 250824 w 624114"/>
              <a:gd name="connsiteY7" fmla="*/ 1250497 h 1250497"/>
              <a:gd name="connsiteX8" fmla="*/ 358760 w 624114"/>
              <a:gd name="connsiteY8" fmla="*/ 1126665 h 1250497"/>
              <a:gd name="connsiteX9" fmla="*/ 399581 w 624114"/>
              <a:gd name="connsiteY9" fmla="*/ 1066794 h 1250497"/>
              <a:gd name="connsiteX10" fmla="*/ 624114 w 624114"/>
              <a:gd name="connsiteY10" fmla="*/ 0 h 1250497"/>
              <a:gd name="connsiteX11" fmla="*/ 249464 w 624114"/>
              <a:gd name="connsiteY11" fmla="*/ 69850 h 1250497"/>
              <a:gd name="connsiteX12" fmla="*/ 58964 w 624114"/>
              <a:gd name="connsiteY12" fmla="*/ 104775 h 1250497"/>
              <a:gd name="connsiteX13" fmla="*/ 94780 w 624114"/>
              <a:gd name="connsiteY13" fmla="*/ 443813 h 1250497"/>
              <a:gd name="connsiteX0" fmla="*/ 94780 w 624114"/>
              <a:gd name="connsiteY0" fmla="*/ 443813 h 1250497"/>
              <a:gd name="connsiteX1" fmla="*/ 104970 w 624114"/>
              <a:gd name="connsiteY1" fmla="*/ 538827 h 1250497"/>
              <a:gd name="connsiteX2" fmla="*/ 126742 w 624114"/>
              <a:gd name="connsiteY2" fmla="*/ 595977 h 1250497"/>
              <a:gd name="connsiteX3" fmla="*/ 195474 w 624114"/>
              <a:gd name="connsiteY3" fmla="*/ 751100 h 1250497"/>
              <a:gd name="connsiteX4" fmla="*/ 4974 w 624114"/>
              <a:gd name="connsiteY4" fmla="*/ 1115769 h 1250497"/>
              <a:gd name="connsiteX5" fmla="*/ 0 w 624114"/>
              <a:gd name="connsiteY5" fmla="*/ 1157967 h 1250497"/>
              <a:gd name="connsiteX6" fmla="*/ 189592 w 624114"/>
              <a:gd name="connsiteY6" fmla="*/ 1246868 h 1250497"/>
              <a:gd name="connsiteX7" fmla="*/ 250824 w 624114"/>
              <a:gd name="connsiteY7" fmla="*/ 1250497 h 1250497"/>
              <a:gd name="connsiteX8" fmla="*/ 385275 w 624114"/>
              <a:gd name="connsiteY8" fmla="*/ 1039565 h 1250497"/>
              <a:gd name="connsiteX9" fmla="*/ 399581 w 624114"/>
              <a:gd name="connsiteY9" fmla="*/ 1066794 h 1250497"/>
              <a:gd name="connsiteX10" fmla="*/ 624114 w 624114"/>
              <a:gd name="connsiteY10" fmla="*/ 0 h 1250497"/>
              <a:gd name="connsiteX11" fmla="*/ 249464 w 624114"/>
              <a:gd name="connsiteY11" fmla="*/ 69850 h 1250497"/>
              <a:gd name="connsiteX12" fmla="*/ 58964 w 624114"/>
              <a:gd name="connsiteY12" fmla="*/ 104775 h 1250497"/>
              <a:gd name="connsiteX13" fmla="*/ 94780 w 624114"/>
              <a:gd name="connsiteY13" fmla="*/ 443813 h 1250497"/>
              <a:gd name="connsiteX0" fmla="*/ 94780 w 624114"/>
              <a:gd name="connsiteY0" fmla="*/ 443813 h 1250497"/>
              <a:gd name="connsiteX1" fmla="*/ 104970 w 624114"/>
              <a:gd name="connsiteY1" fmla="*/ 538827 h 1250497"/>
              <a:gd name="connsiteX2" fmla="*/ 126742 w 624114"/>
              <a:gd name="connsiteY2" fmla="*/ 595977 h 1250497"/>
              <a:gd name="connsiteX3" fmla="*/ 195474 w 624114"/>
              <a:gd name="connsiteY3" fmla="*/ 751100 h 1250497"/>
              <a:gd name="connsiteX4" fmla="*/ 4974 w 624114"/>
              <a:gd name="connsiteY4" fmla="*/ 1115769 h 1250497"/>
              <a:gd name="connsiteX5" fmla="*/ 0 w 624114"/>
              <a:gd name="connsiteY5" fmla="*/ 1157967 h 1250497"/>
              <a:gd name="connsiteX6" fmla="*/ 189592 w 624114"/>
              <a:gd name="connsiteY6" fmla="*/ 1246868 h 1250497"/>
              <a:gd name="connsiteX7" fmla="*/ 250824 w 624114"/>
              <a:gd name="connsiteY7" fmla="*/ 1250497 h 1250497"/>
              <a:gd name="connsiteX8" fmla="*/ 385275 w 624114"/>
              <a:gd name="connsiteY8" fmla="*/ 1039565 h 1250497"/>
              <a:gd name="connsiteX9" fmla="*/ 547880 w 624114"/>
              <a:gd name="connsiteY9" fmla="*/ 1089232 h 1250497"/>
              <a:gd name="connsiteX10" fmla="*/ 624114 w 624114"/>
              <a:gd name="connsiteY10" fmla="*/ 0 h 1250497"/>
              <a:gd name="connsiteX11" fmla="*/ 249464 w 624114"/>
              <a:gd name="connsiteY11" fmla="*/ 69850 h 1250497"/>
              <a:gd name="connsiteX12" fmla="*/ 58964 w 624114"/>
              <a:gd name="connsiteY12" fmla="*/ 104775 h 1250497"/>
              <a:gd name="connsiteX13" fmla="*/ 94780 w 624114"/>
              <a:gd name="connsiteY13" fmla="*/ 443813 h 1250497"/>
              <a:gd name="connsiteX0" fmla="*/ 94780 w 624114"/>
              <a:gd name="connsiteY0" fmla="*/ 443813 h 1250497"/>
              <a:gd name="connsiteX1" fmla="*/ 104970 w 624114"/>
              <a:gd name="connsiteY1" fmla="*/ 538827 h 1250497"/>
              <a:gd name="connsiteX2" fmla="*/ 126742 w 624114"/>
              <a:gd name="connsiteY2" fmla="*/ 595977 h 1250497"/>
              <a:gd name="connsiteX3" fmla="*/ 195474 w 624114"/>
              <a:gd name="connsiteY3" fmla="*/ 751100 h 1250497"/>
              <a:gd name="connsiteX4" fmla="*/ 4974 w 624114"/>
              <a:gd name="connsiteY4" fmla="*/ 1115769 h 1250497"/>
              <a:gd name="connsiteX5" fmla="*/ 0 w 624114"/>
              <a:gd name="connsiteY5" fmla="*/ 1157967 h 1250497"/>
              <a:gd name="connsiteX6" fmla="*/ 189592 w 624114"/>
              <a:gd name="connsiteY6" fmla="*/ 1246868 h 1250497"/>
              <a:gd name="connsiteX7" fmla="*/ 250824 w 624114"/>
              <a:gd name="connsiteY7" fmla="*/ 1250497 h 1250497"/>
              <a:gd name="connsiteX8" fmla="*/ 385275 w 624114"/>
              <a:gd name="connsiteY8" fmla="*/ 1039565 h 1250497"/>
              <a:gd name="connsiteX9" fmla="*/ 547880 w 624114"/>
              <a:gd name="connsiteY9" fmla="*/ 1089232 h 1250497"/>
              <a:gd name="connsiteX10" fmla="*/ 571031 w 624114"/>
              <a:gd name="connsiteY10" fmla="*/ 775601 h 1250497"/>
              <a:gd name="connsiteX11" fmla="*/ 624114 w 624114"/>
              <a:gd name="connsiteY11" fmla="*/ 0 h 1250497"/>
              <a:gd name="connsiteX12" fmla="*/ 249464 w 624114"/>
              <a:gd name="connsiteY12" fmla="*/ 69850 h 1250497"/>
              <a:gd name="connsiteX13" fmla="*/ 58964 w 624114"/>
              <a:gd name="connsiteY13" fmla="*/ 104775 h 1250497"/>
              <a:gd name="connsiteX14" fmla="*/ 94780 w 624114"/>
              <a:gd name="connsiteY14" fmla="*/ 443813 h 1250497"/>
              <a:gd name="connsiteX0" fmla="*/ 94780 w 649932"/>
              <a:gd name="connsiteY0" fmla="*/ 443813 h 1250497"/>
              <a:gd name="connsiteX1" fmla="*/ 104970 w 649932"/>
              <a:gd name="connsiteY1" fmla="*/ 538827 h 1250497"/>
              <a:gd name="connsiteX2" fmla="*/ 126742 w 649932"/>
              <a:gd name="connsiteY2" fmla="*/ 595977 h 1250497"/>
              <a:gd name="connsiteX3" fmla="*/ 195474 w 649932"/>
              <a:gd name="connsiteY3" fmla="*/ 751100 h 1250497"/>
              <a:gd name="connsiteX4" fmla="*/ 4974 w 649932"/>
              <a:gd name="connsiteY4" fmla="*/ 1115769 h 1250497"/>
              <a:gd name="connsiteX5" fmla="*/ 0 w 649932"/>
              <a:gd name="connsiteY5" fmla="*/ 1157967 h 1250497"/>
              <a:gd name="connsiteX6" fmla="*/ 189592 w 649932"/>
              <a:gd name="connsiteY6" fmla="*/ 1246868 h 1250497"/>
              <a:gd name="connsiteX7" fmla="*/ 250824 w 649932"/>
              <a:gd name="connsiteY7" fmla="*/ 1250497 h 1250497"/>
              <a:gd name="connsiteX8" fmla="*/ 385275 w 649932"/>
              <a:gd name="connsiteY8" fmla="*/ 1039565 h 1250497"/>
              <a:gd name="connsiteX9" fmla="*/ 547880 w 649932"/>
              <a:gd name="connsiteY9" fmla="*/ 1089232 h 1250497"/>
              <a:gd name="connsiteX10" fmla="*/ 649932 w 649932"/>
              <a:gd name="connsiteY10" fmla="*/ 871520 h 1250497"/>
              <a:gd name="connsiteX11" fmla="*/ 624114 w 649932"/>
              <a:gd name="connsiteY11" fmla="*/ 0 h 1250497"/>
              <a:gd name="connsiteX12" fmla="*/ 249464 w 649932"/>
              <a:gd name="connsiteY12" fmla="*/ 69850 h 1250497"/>
              <a:gd name="connsiteX13" fmla="*/ 58964 w 649932"/>
              <a:gd name="connsiteY13" fmla="*/ 104775 h 1250497"/>
              <a:gd name="connsiteX14" fmla="*/ 94780 w 649932"/>
              <a:gd name="connsiteY14" fmla="*/ 443813 h 1250497"/>
              <a:gd name="connsiteX0" fmla="*/ 94780 w 649932"/>
              <a:gd name="connsiteY0" fmla="*/ 443813 h 1250497"/>
              <a:gd name="connsiteX1" fmla="*/ 104970 w 649932"/>
              <a:gd name="connsiteY1" fmla="*/ 538827 h 1250497"/>
              <a:gd name="connsiteX2" fmla="*/ 126742 w 649932"/>
              <a:gd name="connsiteY2" fmla="*/ 595977 h 1250497"/>
              <a:gd name="connsiteX3" fmla="*/ 195474 w 649932"/>
              <a:gd name="connsiteY3" fmla="*/ 751100 h 1250497"/>
              <a:gd name="connsiteX4" fmla="*/ 4974 w 649932"/>
              <a:gd name="connsiteY4" fmla="*/ 1115769 h 1250497"/>
              <a:gd name="connsiteX5" fmla="*/ 0 w 649932"/>
              <a:gd name="connsiteY5" fmla="*/ 1157967 h 1250497"/>
              <a:gd name="connsiteX6" fmla="*/ 189592 w 649932"/>
              <a:gd name="connsiteY6" fmla="*/ 1246868 h 1250497"/>
              <a:gd name="connsiteX7" fmla="*/ 250824 w 649932"/>
              <a:gd name="connsiteY7" fmla="*/ 1250497 h 1250497"/>
              <a:gd name="connsiteX8" fmla="*/ 385275 w 649932"/>
              <a:gd name="connsiteY8" fmla="*/ 1039565 h 1250497"/>
              <a:gd name="connsiteX9" fmla="*/ 547880 w 649932"/>
              <a:gd name="connsiteY9" fmla="*/ 1089232 h 1250497"/>
              <a:gd name="connsiteX10" fmla="*/ 649932 w 649932"/>
              <a:gd name="connsiteY10" fmla="*/ 871520 h 1250497"/>
              <a:gd name="connsiteX11" fmla="*/ 647231 w 649932"/>
              <a:gd name="connsiteY11" fmla="*/ 740223 h 1250497"/>
              <a:gd name="connsiteX12" fmla="*/ 624114 w 649932"/>
              <a:gd name="connsiteY12" fmla="*/ 0 h 1250497"/>
              <a:gd name="connsiteX13" fmla="*/ 249464 w 649932"/>
              <a:gd name="connsiteY13" fmla="*/ 69850 h 1250497"/>
              <a:gd name="connsiteX14" fmla="*/ 58964 w 649932"/>
              <a:gd name="connsiteY14" fmla="*/ 104775 h 1250497"/>
              <a:gd name="connsiteX15" fmla="*/ 94780 w 649932"/>
              <a:gd name="connsiteY15" fmla="*/ 443813 h 1250497"/>
              <a:gd name="connsiteX0" fmla="*/ 94780 w 649932"/>
              <a:gd name="connsiteY0" fmla="*/ 443813 h 1250497"/>
              <a:gd name="connsiteX1" fmla="*/ 104970 w 649932"/>
              <a:gd name="connsiteY1" fmla="*/ 538827 h 1250497"/>
              <a:gd name="connsiteX2" fmla="*/ 126742 w 649932"/>
              <a:gd name="connsiteY2" fmla="*/ 595977 h 1250497"/>
              <a:gd name="connsiteX3" fmla="*/ 195474 w 649932"/>
              <a:gd name="connsiteY3" fmla="*/ 751100 h 1250497"/>
              <a:gd name="connsiteX4" fmla="*/ 4974 w 649932"/>
              <a:gd name="connsiteY4" fmla="*/ 1115769 h 1250497"/>
              <a:gd name="connsiteX5" fmla="*/ 0 w 649932"/>
              <a:gd name="connsiteY5" fmla="*/ 1157967 h 1250497"/>
              <a:gd name="connsiteX6" fmla="*/ 189592 w 649932"/>
              <a:gd name="connsiteY6" fmla="*/ 1246868 h 1250497"/>
              <a:gd name="connsiteX7" fmla="*/ 250824 w 649932"/>
              <a:gd name="connsiteY7" fmla="*/ 1250497 h 1250497"/>
              <a:gd name="connsiteX8" fmla="*/ 385275 w 649932"/>
              <a:gd name="connsiteY8" fmla="*/ 1039565 h 1250497"/>
              <a:gd name="connsiteX9" fmla="*/ 547880 w 649932"/>
              <a:gd name="connsiteY9" fmla="*/ 1089232 h 1250497"/>
              <a:gd name="connsiteX10" fmla="*/ 649932 w 649932"/>
              <a:gd name="connsiteY10" fmla="*/ 871520 h 1250497"/>
              <a:gd name="connsiteX11" fmla="*/ 281178 w 649932"/>
              <a:gd name="connsiteY11" fmla="*/ 689866 h 1250497"/>
              <a:gd name="connsiteX12" fmla="*/ 624114 w 649932"/>
              <a:gd name="connsiteY12" fmla="*/ 0 h 1250497"/>
              <a:gd name="connsiteX13" fmla="*/ 249464 w 649932"/>
              <a:gd name="connsiteY13" fmla="*/ 69850 h 1250497"/>
              <a:gd name="connsiteX14" fmla="*/ 58964 w 649932"/>
              <a:gd name="connsiteY14" fmla="*/ 104775 h 1250497"/>
              <a:gd name="connsiteX15" fmla="*/ 94780 w 649932"/>
              <a:gd name="connsiteY15" fmla="*/ 443813 h 1250497"/>
              <a:gd name="connsiteX0" fmla="*/ 94780 w 649932"/>
              <a:gd name="connsiteY0" fmla="*/ 373963 h 1180647"/>
              <a:gd name="connsiteX1" fmla="*/ 104970 w 649932"/>
              <a:gd name="connsiteY1" fmla="*/ 468977 h 1180647"/>
              <a:gd name="connsiteX2" fmla="*/ 126742 w 649932"/>
              <a:gd name="connsiteY2" fmla="*/ 526127 h 1180647"/>
              <a:gd name="connsiteX3" fmla="*/ 195474 w 649932"/>
              <a:gd name="connsiteY3" fmla="*/ 681250 h 1180647"/>
              <a:gd name="connsiteX4" fmla="*/ 4974 w 649932"/>
              <a:gd name="connsiteY4" fmla="*/ 1045919 h 1180647"/>
              <a:gd name="connsiteX5" fmla="*/ 0 w 649932"/>
              <a:gd name="connsiteY5" fmla="*/ 1088117 h 1180647"/>
              <a:gd name="connsiteX6" fmla="*/ 189592 w 649932"/>
              <a:gd name="connsiteY6" fmla="*/ 1177018 h 1180647"/>
              <a:gd name="connsiteX7" fmla="*/ 250824 w 649932"/>
              <a:gd name="connsiteY7" fmla="*/ 1180647 h 1180647"/>
              <a:gd name="connsiteX8" fmla="*/ 385275 w 649932"/>
              <a:gd name="connsiteY8" fmla="*/ 969715 h 1180647"/>
              <a:gd name="connsiteX9" fmla="*/ 547880 w 649932"/>
              <a:gd name="connsiteY9" fmla="*/ 1019382 h 1180647"/>
              <a:gd name="connsiteX10" fmla="*/ 649932 w 649932"/>
              <a:gd name="connsiteY10" fmla="*/ 801670 h 1180647"/>
              <a:gd name="connsiteX11" fmla="*/ 281178 w 649932"/>
              <a:gd name="connsiteY11" fmla="*/ 620016 h 1180647"/>
              <a:gd name="connsiteX12" fmla="*/ 332220 w 649932"/>
              <a:gd name="connsiteY12" fmla="*/ 482594 h 1180647"/>
              <a:gd name="connsiteX13" fmla="*/ 249464 w 649932"/>
              <a:gd name="connsiteY13" fmla="*/ 0 h 1180647"/>
              <a:gd name="connsiteX14" fmla="*/ 58964 w 649932"/>
              <a:gd name="connsiteY14" fmla="*/ 34925 h 1180647"/>
              <a:gd name="connsiteX15" fmla="*/ 94780 w 649932"/>
              <a:gd name="connsiteY15" fmla="*/ 373963 h 1180647"/>
              <a:gd name="connsiteX0" fmla="*/ 94780 w 649932"/>
              <a:gd name="connsiteY0" fmla="*/ 396421 h 1203105"/>
              <a:gd name="connsiteX1" fmla="*/ 104970 w 649932"/>
              <a:gd name="connsiteY1" fmla="*/ 491435 h 1203105"/>
              <a:gd name="connsiteX2" fmla="*/ 126742 w 649932"/>
              <a:gd name="connsiteY2" fmla="*/ 548585 h 1203105"/>
              <a:gd name="connsiteX3" fmla="*/ 195474 w 649932"/>
              <a:gd name="connsiteY3" fmla="*/ 703708 h 1203105"/>
              <a:gd name="connsiteX4" fmla="*/ 4974 w 649932"/>
              <a:gd name="connsiteY4" fmla="*/ 1068377 h 1203105"/>
              <a:gd name="connsiteX5" fmla="*/ 0 w 649932"/>
              <a:gd name="connsiteY5" fmla="*/ 1110575 h 1203105"/>
              <a:gd name="connsiteX6" fmla="*/ 189592 w 649932"/>
              <a:gd name="connsiteY6" fmla="*/ 1199476 h 1203105"/>
              <a:gd name="connsiteX7" fmla="*/ 250824 w 649932"/>
              <a:gd name="connsiteY7" fmla="*/ 1203105 h 1203105"/>
              <a:gd name="connsiteX8" fmla="*/ 385275 w 649932"/>
              <a:gd name="connsiteY8" fmla="*/ 992173 h 1203105"/>
              <a:gd name="connsiteX9" fmla="*/ 547880 w 649932"/>
              <a:gd name="connsiteY9" fmla="*/ 1041840 h 1203105"/>
              <a:gd name="connsiteX10" fmla="*/ 649932 w 649932"/>
              <a:gd name="connsiteY10" fmla="*/ 824128 h 1203105"/>
              <a:gd name="connsiteX11" fmla="*/ 281178 w 649932"/>
              <a:gd name="connsiteY11" fmla="*/ 642474 h 1203105"/>
              <a:gd name="connsiteX12" fmla="*/ 332220 w 649932"/>
              <a:gd name="connsiteY12" fmla="*/ 505052 h 1203105"/>
              <a:gd name="connsiteX13" fmla="*/ 246725 w 649932"/>
              <a:gd name="connsiteY13" fmla="*/ 0 h 1203105"/>
              <a:gd name="connsiteX14" fmla="*/ 58964 w 649932"/>
              <a:gd name="connsiteY14" fmla="*/ 57383 h 1203105"/>
              <a:gd name="connsiteX15" fmla="*/ 94780 w 649932"/>
              <a:gd name="connsiteY15" fmla="*/ 396421 h 1203105"/>
              <a:gd name="connsiteX0" fmla="*/ 94780 w 649932"/>
              <a:gd name="connsiteY0" fmla="*/ 396421 h 1203105"/>
              <a:gd name="connsiteX1" fmla="*/ 104970 w 649932"/>
              <a:gd name="connsiteY1" fmla="*/ 491435 h 1203105"/>
              <a:gd name="connsiteX2" fmla="*/ 126742 w 649932"/>
              <a:gd name="connsiteY2" fmla="*/ 548585 h 1203105"/>
              <a:gd name="connsiteX3" fmla="*/ 195474 w 649932"/>
              <a:gd name="connsiteY3" fmla="*/ 703708 h 1203105"/>
              <a:gd name="connsiteX4" fmla="*/ 4974 w 649932"/>
              <a:gd name="connsiteY4" fmla="*/ 1068377 h 1203105"/>
              <a:gd name="connsiteX5" fmla="*/ 0 w 649932"/>
              <a:gd name="connsiteY5" fmla="*/ 1110575 h 1203105"/>
              <a:gd name="connsiteX6" fmla="*/ 189592 w 649932"/>
              <a:gd name="connsiteY6" fmla="*/ 1199476 h 1203105"/>
              <a:gd name="connsiteX7" fmla="*/ 250824 w 649932"/>
              <a:gd name="connsiteY7" fmla="*/ 1203105 h 1203105"/>
              <a:gd name="connsiteX8" fmla="*/ 385275 w 649932"/>
              <a:gd name="connsiteY8" fmla="*/ 992173 h 1203105"/>
              <a:gd name="connsiteX9" fmla="*/ 547880 w 649932"/>
              <a:gd name="connsiteY9" fmla="*/ 1041840 h 1203105"/>
              <a:gd name="connsiteX10" fmla="*/ 649932 w 649932"/>
              <a:gd name="connsiteY10" fmla="*/ 824128 h 1203105"/>
              <a:gd name="connsiteX11" fmla="*/ 281178 w 649932"/>
              <a:gd name="connsiteY11" fmla="*/ 642474 h 1203105"/>
              <a:gd name="connsiteX12" fmla="*/ 332220 w 649932"/>
              <a:gd name="connsiteY12" fmla="*/ 505052 h 1203105"/>
              <a:gd name="connsiteX13" fmla="*/ 246725 w 649932"/>
              <a:gd name="connsiteY13" fmla="*/ 0 h 1203105"/>
              <a:gd name="connsiteX14" fmla="*/ 58964 w 649932"/>
              <a:gd name="connsiteY14" fmla="*/ 57383 h 1203105"/>
              <a:gd name="connsiteX15" fmla="*/ 81174 w 649932"/>
              <a:gd name="connsiteY15" fmla="*/ 257402 h 1203105"/>
              <a:gd name="connsiteX16" fmla="*/ 94780 w 649932"/>
              <a:gd name="connsiteY16" fmla="*/ 396421 h 1203105"/>
              <a:gd name="connsiteX0" fmla="*/ 94780 w 649932"/>
              <a:gd name="connsiteY0" fmla="*/ 396421 h 1203105"/>
              <a:gd name="connsiteX1" fmla="*/ 104970 w 649932"/>
              <a:gd name="connsiteY1" fmla="*/ 491435 h 1203105"/>
              <a:gd name="connsiteX2" fmla="*/ 126742 w 649932"/>
              <a:gd name="connsiteY2" fmla="*/ 548585 h 1203105"/>
              <a:gd name="connsiteX3" fmla="*/ 195474 w 649932"/>
              <a:gd name="connsiteY3" fmla="*/ 703708 h 1203105"/>
              <a:gd name="connsiteX4" fmla="*/ 4974 w 649932"/>
              <a:gd name="connsiteY4" fmla="*/ 1068377 h 1203105"/>
              <a:gd name="connsiteX5" fmla="*/ 0 w 649932"/>
              <a:gd name="connsiteY5" fmla="*/ 1110575 h 1203105"/>
              <a:gd name="connsiteX6" fmla="*/ 189592 w 649932"/>
              <a:gd name="connsiteY6" fmla="*/ 1199476 h 1203105"/>
              <a:gd name="connsiteX7" fmla="*/ 250824 w 649932"/>
              <a:gd name="connsiteY7" fmla="*/ 1203105 h 1203105"/>
              <a:gd name="connsiteX8" fmla="*/ 385275 w 649932"/>
              <a:gd name="connsiteY8" fmla="*/ 992173 h 1203105"/>
              <a:gd name="connsiteX9" fmla="*/ 547880 w 649932"/>
              <a:gd name="connsiteY9" fmla="*/ 1041840 h 1203105"/>
              <a:gd name="connsiteX10" fmla="*/ 649932 w 649932"/>
              <a:gd name="connsiteY10" fmla="*/ 824128 h 1203105"/>
              <a:gd name="connsiteX11" fmla="*/ 281178 w 649932"/>
              <a:gd name="connsiteY11" fmla="*/ 642474 h 1203105"/>
              <a:gd name="connsiteX12" fmla="*/ 332220 w 649932"/>
              <a:gd name="connsiteY12" fmla="*/ 505052 h 1203105"/>
              <a:gd name="connsiteX13" fmla="*/ 246725 w 649932"/>
              <a:gd name="connsiteY13" fmla="*/ 0 h 1203105"/>
              <a:gd name="connsiteX14" fmla="*/ 58964 w 649932"/>
              <a:gd name="connsiteY14" fmla="*/ 57383 h 1203105"/>
              <a:gd name="connsiteX15" fmla="*/ 81174 w 649932"/>
              <a:gd name="connsiteY15" fmla="*/ 257402 h 1203105"/>
              <a:gd name="connsiteX16" fmla="*/ 94780 w 649932"/>
              <a:gd name="connsiteY16" fmla="*/ 396421 h 1203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9932" h="1203105">
                <a:moveTo>
                  <a:pt x="94780" y="396421"/>
                </a:moveTo>
                <a:lnTo>
                  <a:pt x="104970" y="491435"/>
                </a:lnTo>
                <a:lnTo>
                  <a:pt x="126742" y="548585"/>
                </a:lnTo>
                <a:lnTo>
                  <a:pt x="195474" y="703708"/>
                </a:lnTo>
                <a:lnTo>
                  <a:pt x="4974" y="1068377"/>
                </a:lnTo>
                <a:lnTo>
                  <a:pt x="0" y="1110575"/>
                </a:lnTo>
                <a:lnTo>
                  <a:pt x="189592" y="1199476"/>
                </a:lnTo>
                <a:lnTo>
                  <a:pt x="250824" y="1203105"/>
                </a:lnTo>
                <a:lnTo>
                  <a:pt x="385275" y="992173"/>
                </a:lnTo>
                <a:lnTo>
                  <a:pt x="547880" y="1041840"/>
                </a:lnTo>
                <a:lnTo>
                  <a:pt x="649932" y="824128"/>
                </a:lnTo>
                <a:cubicBezTo>
                  <a:pt x="649032" y="780362"/>
                  <a:pt x="282078" y="686240"/>
                  <a:pt x="281178" y="642474"/>
                </a:cubicBezTo>
                <a:lnTo>
                  <a:pt x="332220" y="505052"/>
                </a:lnTo>
                <a:lnTo>
                  <a:pt x="246725" y="0"/>
                </a:lnTo>
                <a:lnTo>
                  <a:pt x="58964" y="57383"/>
                </a:lnTo>
                <a:cubicBezTo>
                  <a:pt x="66367" y="124056"/>
                  <a:pt x="88722" y="289373"/>
                  <a:pt x="81174" y="257402"/>
                </a:cubicBezTo>
                <a:lnTo>
                  <a:pt x="94780" y="396421"/>
                </a:lnTo>
                <a:close/>
              </a:path>
            </a:pathLst>
          </a:custGeom>
          <a:solidFill>
            <a:schemeClr val="accent4">
              <a:alpha val="28000"/>
            </a:schemeClr>
          </a:solidFill>
          <a:ln w="12700">
            <a:solidFill>
              <a:srgbClr val="7030A0"/>
            </a:solidFill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ole tekstowe 30"/>
          <p:cNvSpPr txBox="1"/>
          <p:nvPr/>
        </p:nvSpPr>
        <p:spPr>
          <a:xfrm>
            <a:off x="6966937" y="344639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5909644" y="281297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5" name="pole tekstowe 34"/>
          <p:cNvSpPr txBox="1"/>
          <p:nvPr/>
        </p:nvSpPr>
        <p:spPr>
          <a:xfrm>
            <a:off x="4514844" y="256222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6" name="pole tekstowe 35"/>
          <p:cNvSpPr txBox="1"/>
          <p:nvPr/>
        </p:nvSpPr>
        <p:spPr>
          <a:xfrm>
            <a:off x="3724264" y="252889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2471730" y="388970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8" name="Prostokąt 37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pl-PL" sz="1200" cap="all" dirty="0">
              <a:ln w="90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9" name="Prostokąt 38"/>
          <p:cNvSpPr/>
          <p:nvPr/>
        </p:nvSpPr>
        <p:spPr>
          <a:xfrm>
            <a:off x="1343014" y="5991225"/>
            <a:ext cx="7287343" cy="5715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pl-PL" sz="1000" b="1" cap="all" dirty="0" smtClean="0">
                <a:solidFill>
                  <a:schemeClr val="accent4"/>
                </a:solidFill>
              </a:rPr>
              <a:t>Związki z Brochowem</a:t>
            </a:r>
          </a:p>
          <a:p>
            <a:r>
              <a:rPr lang="pl-PL" sz="1000" cap="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PODKREŚELNIE DAWNEJ PRZYNALEŻNOŚCI JAGODNA DO PARAFII NA BROCHOWIE I WZAJEMNYCH RELACJI TYCH OSIEDLI, JAKO DAWNEGO ELEMENTU TOŻSAMOŚCI. </a:t>
            </a:r>
          </a:p>
        </p:txBody>
      </p:sp>
      <p:pic>
        <p:nvPicPr>
          <p:cNvPr id="32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4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40" name="Prostokąt zaokrąglony 39"/>
          <p:cNvSpPr/>
          <p:nvPr/>
        </p:nvSpPr>
        <p:spPr>
          <a:xfrm>
            <a:off x="5003583" y="3448139"/>
            <a:ext cx="115214" cy="104626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1" name="pole tekstowe 40"/>
          <p:cNvSpPr txBox="1"/>
          <p:nvPr/>
        </p:nvSpPr>
        <p:spPr>
          <a:xfrm>
            <a:off x="4941101" y="336595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42" name="Prostokąt zaokrąglony 41"/>
          <p:cNvSpPr/>
          <p:nvPr/>
        </p:nvSpPr>
        <p:spPr>
          <a:xfrm>
            <a:off x="7205652" y="4252484"/>
            <a:ext cx="115214" cy="104626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3" name="pole tekstowe 42"/>
          <p:cNvSpPr txBox="1"/>
          <p:nvPr/>
        </p:nvSpPr>
        <p:spPr>
          <a:xfrm>
            <a:off x="7143170" y="417029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34" name="Obraz 33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MAPA ZBIORCZA ELEMENTÓW TEMATU TOŻSAMOŚĆ</a:t>
            </a:r>
            <a:endParaRPr lang="pl-PL" sz="1400" dirty="0"/>
          </a:p>
        </p:txBody>
      </p:sp>
      <p:sp>
        <p:nvSpPr>
          <p:cNvPr id="22" name="Prostokąt 21"/>
          <p:cNvSpPr/>
          <p:nvPr/>
        </p:nvSpPr>
        <p:spPr>
          <a:xfrm>
            <a:off x="1142976" y="5929330"/>
            <a:ext cx="38950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144000">
              <a:spcBef>
                <a:spcPct val="0"/>
              </a:spcBef>
              <a:buFontTx/>
              <a:buAutoNum type="arabicPeriod"/>
              <a:defRPr/>
            </a:pPr>
            <a:r>
              <a:rPr lang="pl-PL" sz="800" cap="all" dirty="0" smtClean="0"/>
              <a:t>Dwie dawne wsie (Jagodno i </a:t>
            </a:r>
            <a:r>
              <a:rPr lang="pl-PL" sz="800" cap="all" dirty="0" err="1" smtClean="0"/>
              <a:t>Lamowice</a:t>
            </a:r>
            <a:r>
              <a:rPr lang="pl-PL" sz="800" cap="all" dirty="0" smtClean="0"/>
              <a:t>)</a:t>
            </a:r>
          </a:p>
          <a:p>
            <a:pPr marL="342900" indent="-144000">
              <a:spcBef>
                <a:spcPct val="0"/>
              </a:spcBef>
              <a:buFontTx/>
              <a:buAutoNum type="arabicPeriod"/>
              <a:defRPr/>
            </a:pPr>
            <a:r>
              <a:rPr lang="pl-PL" sz="800" cap="all" dirty="0" smtClean="0"/>
              <a:t>Związki z Brochowem</a:t>
            </a:r>
          </a:p>
        </p:txBody>
      </p:sp>
      <p:cxnSp>
        <p:nvCxnSpPr>
          <p:cNvPr id="23" name="Łącznik prosty 22"/>
          <p:cNvCxnSpPr/>
          <p:nvPr/>
        </p:nvCxnSpPr>
        <p:spPr>
          <a:xfrm>
            <a:off x="4857752" y="1785926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az 23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899073"/>
            <a:ext cx="7130598" cy="5040000"/>
          </a:xfrm>
          <a:prstGeom prst="rect">
            <a:avLst/>
          </a:prstGeom>
        </p:spPr>
      </p:pic>
      <p:cxnSp>
        <p:nvCxnSpPr>
          <p:cNvPr id="25" name="Łącznik prosty ze strzałką 24"/>
          <p:cNvCxnSpPr/>
          <p:nvPr/>
        </p:nvCxnSpPr>
        <p:spPr>
          <a:xfrm rot="16200000" flipH="1">
            <a:off x="3136721" y="2146121"/>
            <a:ext cx="1078225" cy="166952"/>
          </a:xfrm>
          <a:prstGeom prst="straightConnector1">
            <a:avLst/>
          </a:prstGeom>
          <a:ln w="254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/>
          <p:nvPr/>
        </p:nvCxnSpPr>
        <p:spPr>
          <a:xfrm rot="16200000" flipH="1">
            <a:off x="3771128" y="2015336"/>
            <a:ext cx="1304009" cy="272301"/>
          </a:xfrm>
          <a:prstGeom prst="straightConnector1">
            <a:avLst/>
          </a:prstGeom>
          <a:ln w="254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/>
          <p:cNvCxnSpPr/>
          <p:nvPr/>
        </p:nvCxnSpPr>
        <p:spPr>
          <a:xfrm rot="16200000" flipH="1">
            <a:off x="5020400" y="2088997"/>
            <a:ext cx="1452188" cy="422000"/>
          </a:xfrm>
          <a:prstGeom prst="straightConnector1">
            <a:avLst/>
          </a:prstGeom>
          <a:ln w="254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/>
          <p:cNvCxnSpPr/>
          <p:nvPr/>
        </p:nvCxnSpPr>
        <p:spPr>
          <a:xfrm rot="16200000" flipH="1">
            <a:off x="5552085" y="2231130"/>
            <a:ext cx="2122960" cy="816483"/>
          </a:xfrm>
          <a:prstGeom prst="straightConnector1">
            <a:avLst/>
          </a:prstGeom>
          <a:ln w="254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ze strzałką 28"/>
          <p:cNvCxnSpPr/>
          <p:nvPr/>
        </p:nvCxnSpPr>
        <p:spPr>
          <a:xfrm rot="5400000">
            <a:off x="1227221" y="2838271"/>
            <a:ext cx="2511219" cy="20869"/>
          </a:xfrm>
          <a:prstGeom prst="straightConnector1">
            <a:avLst/>
          </a:prstGeom>
          <a:ln w="254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rostokąt 29"/>
          <p:cNvSpPr/>
          <p:nvPr/>
        </p:nvSpPr>
        <p:spPr>
          <a:xfrm>
            <a:off x="1428728" y="928670"/>
            <a:ext cx="264794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TOŻSAMOŚĆ</a:t>
            </a:r>
          </a:p>
        </p:txBody>
      </p:sp>
      <p:sp>
        <p:nvSpPr>
          <p:cNvPr id="31" name="Dowolny kształt 30"/>
          <p:cNvSpPr/>
          <p:nvPr/>
        </p:nvSpPr>
        <p:spPr>
          <a:xfrm>
            <a:off x="4627069" y="2443433"/>
            <a:ext cx="648548" cy="1258493"/>
          </a:xfrm>
          <a:custGeom>
            <a:avLst/>
            <a:gdLst>
              <a:gd name="connsiteX0" fmla="*/ 161925 w 800100"/>
              <a:gd name="connsiteY0" fmla="*/ 101600 h 1552575"/>
              <a:gd name="connsiteX1" fmla="*/ 19050 w 800100"/>
              <a:gd name="connsiteY1" fmla="*/ 1123950 h 1552575"/>
              <a:gd name="connsiteX2" fmla="*/ 0 w 800100"/>
              <a:gd name="connsiteY2" fmla="*/ 1552575 h 1552575"/>
              <a:gd name="connsiteX3" fmla="*/ 146050 w 800100"/>
              <a:gd name="connsiteY3" fmla="*/ 1514475 h 1552575"/>
              <a:gd name="connsiteX4" fmla="*/ 368300 w 800100"/>
              <a:gd name="connsiteY4" fmla="*/ 1450975 h 1552575"/>
              <a:gd name="connsiteX5" fmla="*/ 644525 w 800100"/>
              <a:gd name="connsiteY5" fmla="*/ 1400175 h 1552575"/>
              <a:gd name="connsiteX6" fmla="*/ 800100 w 800100"/>
              <a:gd name="connsiteY6" fmla="*/ 0 h 1552575"/>
              <a:gd name="connsiteX7" fmla="*/ 425450 w 800100"/>
              <a:gd name="connsiteY7" fmla="*/ 69850 h 1552575"/>
              <a:gd name="connsiteX8" fmla="*/ 234950 w 800100"/>
              <a:gd name="connsiteY8" fmla="*/ 104775 h 1552575"/>
              <a:gd name="connsiteX9" fmla="*/ 161925 w 800100"/>
              <a:gd name="connsiteY9" fmla="*/ 101600 h 15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0100" h="1552575">
                <a:moveTo>
                  <a:pt x="161925" y="101600"/>
                </a:moveTo>
                <a:lnTo>
                  <a:pt x="19050" y="1123950"/>
                </a:lnTo>
                <a:lnTo>
                  <a:pt x="0" y="1552575"/>
                </a:lnTo>
                <a:lnTo>
                  <a:pt x="146050" y="1514475"/>
                </a:lnTo>
                <a:lnTo>
                  <a:pt x="368300" y="1450975"/>
                </a:lnTo>
                <a:lnTo>
                  <a:pt x="644525" y="1400175"/>
                </a:lnTo>
                <a:lnTo>
                  <a:pt x="800100" y="0"/>
                </a:lnTo>
                <a:lnTo>
                  <a:pt x="425450" y="69850"/>
                </a:lnTo>
                <a:lnTo>
                  <a:pt x="234950" y="104775"/>
                </a:lnTo>
                <a:lnTo>
                  <a:pt x="161925" y="101600"/>
                </a:lnTo>
                <a:close/>
              </a:path>
            </a:pathLst>
          </a:custGeom>
          <a:solidFill>
            <a:schemeClr val="accent4">
              <a:alpha val="28000"/>
            </a:schemeClr>
          </a:solidFill>
          <a:ln w="12700">
            <a:solidFill>
              <a:srgbClr val="7030A0"/>
            </a:solidFill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Dowolny kształt 31"/>
          <p:cNvSpPr/>
          <p:nvPr/>
        </p:nvSpPr>
        <p:spPr>
          <a:xfrm>
            <a:off x="6890555" y="3811304"/>
            <a:ext cx="167927" cy="611874"/>
          </a:xfrm>
          <a:custGeom>
            <a:avLst/>
            <a:gdLst>
              <a:gd name="connsiteX0" fmla="*/ 121443 w 207168"/>
              <a:gd name="connsiteY0" fmla="*/ 0 h 754856"/>
              <a:gd name="connsiteX1" fmla="*/ 190500 w 207168"/>
              <a:gd name="connsiteY1" fmla="*/ 130968 h 754856"/>
              <a:gd name="connsiteX2" fmla="*/ 207168 w 207168"/>
              <a:gd name="connsiteY2" fmla="*/ 200025 h 754856"/>
              <a:gd name="connsiteX3" fmla="*/ 173831 w 207168"/>
              <a:gd name="connsiteY3" fmla="*/ 309562 h 754856"/>
              <a:gd name="connsiteX4" fmla="*/ 164306 w 207168"/>
              <a:gd name="connsiteY4" fmla="*/ 409575 h 754856"/>
              <a:gd name="connsiteX5" fmla="*/ 0 w 207168"/>
              <a:gd name="connsiteY5" fmla="*/ 754856 h 75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168" h="754856">
                <a:moveTo>
                  <a:pt x="121443" y="0"/>
                </a:moveTo>
                <a:lnTo>
                  <a:pt x="190500" y="130968"/>
                </a:lnTo>
                <a:lnTo>
                  <a:pt x="207168" y="200025"/>
                </a:lnTo>
                <a:lnTo>
                  <a:pt x="173831" y="309562"/>
                </a:lnTo>
                <a:lnTo>
                  <a:pt x="164306" y="409575"/>
                </a:lnTo>
                <a:lnTo>
                  <a:pt x="0" y="754856"/>
                </a:lnTo>
              </a:path>
            </a:pathLst>
          </a:cu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Dowolny kształt 32"/>
          <p:cNvSpPr/>
          <p:nvPr/>
        </p:nvSpPr>
        <p:spPr>
          <a:xfrm>
            <a:off x="7029530" y="4127858"/>
            <a:ext cx="426575" cy="140905"/>
          </a:xfrm>
          <a:custGeom>
            <a:avLst/>
            <a:gdLst>
              <a:gd name="connsiteX0" fmla="*/ 0 w 526256"/>
              <a:gd name="connsiteY0" fmla="*/ 0 h 173831"/>
              <a:gd name="connsiteX1" fmla="*/ 183356 w 526256"/>
              <a:gd name="connsiteY1" fmla="*/ 57150 h 173831"/>
              <a:gd name="connsiteX2" fmla="*/ 526256 w 526256"/>
              <a:gd name="connsiteY2" fmla="*/ 173831 h 17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6256" h="173831">
                <a:moveTo>
                  <a:pt x="0" y="0"/>
                </a:moveTo>
                <a:lnTo>
                  <a:pt x="183356" y="57150"/>
                </a:lnTo>
                <a:lnTo>
                  <a:pt x="526256" y="173831"/>
                </a:lnTo>
              </a:path>
            </a:pathLst>
          </a:cu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Dowolny kształt 33"/>
          <p:cNvSpPr/>
          <p:nvPr/>
        </p:nvSpPr>
        <p:spPr>
          <a:xfrm>
            <a:off x="7025669" y="4170322"/>
            <a:ext cx="144765" cy="384111"/>
          </a:xfrm>
          <a:custGeom>
            <a:avLst/>
            <a:gdLst>
              <a:gd name="connsiteX0" fmla="*/ 178594 w 178594"/>
              <a:gd name="connsiteY0" fmla="*/ 0 h 473869"/>
              <a:gd name="connsiteX1" fmla="*/ 142875 w 178594"/>
              <a:gd name="connsiteY1" fmla="*/ 171450 h 473869"/>
              <a:gd name="connsiteX2" fmla="*/ 121444 w 178594"/>
              <a:gd name="connsiteY2" fmla="*/ 221456 h 473869"/>
              <a:gd name="connsiteX3" fmla="*/ 119063 w 178594"/>
              <a:gd name="connsiteY3" fmla="*/ 271463 h 473869"/>
              <a:gd name="connsiteX4" fmla="*/ 50006 w 178594"/>
              <a:gd name="connsiteY4" fmla="*/ 357188 h 473869"/>
              <a:gd name="connsiteX5" fmla="*/ 0 w 178594"/>
              <a:gd name="connsiteY5" fmla="*/ 473869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594" h="473869">
                <a:moveTo>
                  <a:pt x="178594" y="0"/>
                </a:moveTo>
                <a:lnTo>
                  <a:pt x="142875" y="171450"/>
                </a:lnTo>
                <a:lnTo>
                  <a:pt x="121444" y="221456"/>
                </a:lnTo>
                <a:lnTo>
                  <a:pt x="119063" y="271463"/>
                </a:lnTo>
                <a:lnTo>
                  <a:pt x="50006" y="357188"/>
                </a:lnTo>
                <a:lnTo>
                  <a:pt x="0" y="473869"/>
                </a:lnTo>
              </a:path>
            </a:pathLst>
          </a:cu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Dowolny kształt 34"/>
          <p:cNvSpPr/>
          <p:nvPr/>
        </p:nvSpPr>
        <p:spPr>
          <a:xfrm>
            <a:off x="6874942" y="3583356"/>
            <a:ext cx="526825" cy="975218"/>
          </a:xfrm>
          <a:custGeom>
            <a:avLst/>
            <a:gdLst>
              <a:gd name="connsiteX0" fmla="*/ 161925 w 800100"/>
              <a:gd name="connsiteY0" fmla="*/ 101600 h 1552575"/>
              <a:gd name="connsiteX1" fmla="*/ 19050 w 800100"/>
              <a:gd name="connsiteY1" fmla="*/ 1123950 h 1552575"/>
              <a:gd name="connsiteX2" fmla="*/ 0 w 800100"/>
              <a:gd name="connsiteY2" fmla="*/ 1552575 h 1552575"/>
              <a:gd name="connsiteX3" fmla="*/ 146050 w 800100"/>
              <a:gd name="connsiteY3" fmla="*/ 1514475 h 1552575"/>
              <a:gd name="connsiteX4" fmla="*/ 368300 w 800100"/>
              <a:gd name="connsiteY4" fmla="*/ 1450975 h 1552575"/>
              <a:gd name="connsiteX5" fmla="*/ 644525 w 800100"/>
              <a:gd name="connsiteY5" fmla="*/ 1400175 h 1552575"/>
              <a:gd name="connsiteX6" fmla="*/ 800100 w 800100"/>
              <a:gd name="connsiteY6" fmla="*/ 0 h 1552575"/>
              <a:gd name="connsiteX7" fmla="*/ 425450 w 800100"/>
              <a:gd name="connsiteY7" fmla="*/ 69850 h 1552575"/>
              <a:gd name="connsiteX8" fmla="*/ 234950 w 800100"/>
              <a:gd name="connsiteY8" fmla="*/ 104775 h 1552575"/>
              <a:gd name="connsiteX9" fmla="*/ 161925 w 800100"/>
              <a:gd name="connsiteY9" fmla="*/ 101600 h 1552575"/>
              <a:gd name="connsiteX0" fmla="*/ 270766 w 800100"/>
              <a:gd name="connsiteY0" fmla="*/ 443813 h 1552575"/>
              <a:gd name="connsiteX1" fmla="*/ 19050 w 800100"/>
              <a:gd name="connsiteY1" fmla="*/ 1123950 h 1552575"/>
              <a:gd name="connsiteX2" fmla="*/ 0 w 800100"/>
              <a:gd name="connsiteY2" fmla="*/ 1552575 h 1552575"/>
              <a:gd name="connsiteX3" fmla="*/ 146050 w 800100"/>
              <a:gd name="connsiteY3" fmla="*/ 1514475 h 1552575"/>
              <a:gd name="connsiteX4" fmla="*/ 368300 w 800100"/>
              <a:gd name="connsiteY4" fmla="*/ 1450975 h 1552575"/>
              <a:gd name="connsiteX5" fmla="*/ 644525 w 800100"/>
              <a:gd name="connsiteY5" fmla="*/ 1400175 h 1552575"/>
              <a:gd name="connsiteX6" fmla="*/ 800100 w 800100"/>
              <a:gd name="connsiteY6" fmla="*/ 0 h 1552575"/>
              <a:gd name="connsiteX7" fmla="*/ 425450 w 800100"/>
              <a:gd name="connsiteY7" fmla="*/ 69850 h 1552575"/>
              <a:gd name="connsiteX8" fmla="*/ 234950 w 800100"/>
              <a:gd name="connsiteY8" fmla="*/ 104775 h 1552575"/>
              <a:gd name="connsiteX9" fmla="*/ 270766 w 800100"/>
              <a:gd name="connsiteY9" fmla="*/ 443813 h 1552575"/>
              <a:gd name="connsiteX0" fmla="*/ 270766 w 800100"/>
              <a:gd name="connsiteY0" fmla="*/ 443813 h 1552575"/>
              <a:gd name="connsiteX1" fmla="*/ 227224 w 800100"/>
              <a:gd name="connsiteY1" fmla="*/ 582380 h 1552575"/>
              <a:gd name="connsiteX2" fmla="*/ 19050 w 800100"/>
              <a:gd name="connsiteY2" fmla="*/ 1123950 h 1552575"/>
              <a:gd name="connsiteX3" fmla="*/ 0 w 800100"/>
              <a:gd name="connsiteY3" fmla="*/ 1552575 h 1552575"/>
              <a:gd name="connsiteX4" fmla="*/ 146050 w 800100"/>
              <a:gd name="connsiteY4" fmla="*/ 1514475 h 1552575"/>
              <a:gd name="connsiteX5" fmla="*/ 368300 w 800100"/>
              <a:gd name="connsiteY5" fmla="*/ 1450975 h 1552575"/>
              <a:gd name="connsiteX6" fmla="*/ 644525 w 800100"/>
              <a:gd name="connsiteY6" fmla="*/ 1400175 h 1552575"/>
              <a:gd name="connsiteX7" fmla="*/ 800100 w 800100"/>
              <a:gd name="connsiteY7" fmla="*/ 0 h 1552575"/>
              <a:gd name="connsiteX8" fmla="*/ 425450 w 800100"/>
              <a:gd name="connsiteY8" fmla="*/ 69850 h 1552575"/>
              <a:gd name="connsiteX9" fmla="*/ 234950 w 800100"/>
              <a:gd name="connsiteY9" fmla="*/ 104775 h 1552575"/>
              <a:gd name="connsiteX10" fmla="*/ 270766 w 800100"/>
              <a:gd name="connsiteY10" fmla="*/ 443813 h 1552575"/>
              <a:gd name="connsiteX0" fmla="*/ 270766 w 800100"/>
              <a:gd name="connsiteY0" fmla="*/ 443813 h 1552575"/>
              <a:gd name="connsiteX1" fmla="*/ 227224 w 800100"/>
              <a:gd name="connsiteY1" fmla="*/ 582380 h 1552575"/>
              <a:gd name="connsiteX2" fmla="*/ 302728 w 800100"/>
              <a:gd name="connsiteY2" fmla="*/ 595977 h 1552575"/>
              <a:gd name="connsiteX3" fmla="*/ 19050 w 800100"/>
              <a:gd name="connsiteY3" fmla="*/ 1123950 h 1552575"/>
              <a:gd name="connsiteX4" fmla="*/ 0 w 800100"/>
              <a:gd name="connsiteY4" fmla="*/ 1552575 h 1552575"/>
              <a:gd name="connsiteX5" fmla="*/ 146050 w 800100"/>
              <a:gd name="connsiteY5" fmla="*/ 1514475 h 1552575"/>
              <a:gd name="connsiteX6" fmla="*/ 368300 w 800100"/>
              <a:gd name="connsiteY6" fmla="*/ 1450975 h 1552575"/>
              <a:gd name="connsiteX7" fmla="*/ 644525 w 800100"/>
              <a:gd name="connsiteY7" fmla="*/ 1400175 h 1552575"/>
              <a:gd name="connsiteX8" fmla="*/ 800100 w 800100"/>
              <a:gd name="connsiteY8" fmla="*/ 0 h 1552575"/>
              <a:gd name="connsiteX9" fmla="*/ 425450 w 800100"/>
              <a:gd name="connsiteY9" fmla="*/ 69850 h 1552575"/>
              <a:gd name="connsiteX10" fmla="*/ 234950 w 800100"/>
              <a:gd name="connsiteY10" fmla="*/ 104775 h 1552575"/>
              <a:gd name="connsiteX11" fmla="*/ 270766 w 800100"/>
              <a:gd name="connsiteY11" fmla="*/ 443813 h 1552575"/>
              <a:gd name="connsiteX0" fmla="*/ 270766 w 800100"/>
              <a:gd name="connsiteY0" fmla="*/ 443813 h 1552575"/>
              <a:gd name="connsiteX1" fmla="*/ 280956 w 800100"/>
              <a:gd name="connsiteY1" fmla="*/ 538827 h 1552575"/>
              <a:gd name="connsiteX2" fmla="*/ 302728 w 800100"/>
              <a:gd name="connsiteY2" fmla="*/ 595977 h 1552575"/>
              <a:gd name="connsiteX3" fmla="*/ 19050 w 800100"/>
              <a:gd name="connsiteY3" fmla="*/ 1123950 h 1552575"/>
              <a:gd name="connsiteX4" fmla="*/ 0 w 800100"/>
              <a:gd name="connsiteY4" fmla="*/ 1552575 h 1552575"/>
              <a:gd name="connsiteX5" fmla="*/ 146050 w 800100"/>
              <a:gd name="connsiteY5" fmla="*/ 1514475 h 1552575"/>
              <a:gd name="connsiteX6" fmla="*/ 368300 w 800100"/>
              <a:gd name="connsiteY6" fmla="*/ 1450975 h 1552575"/>
              <a:gd name="connsiteX7" fmla="*/ 644525 w 800100"/>
              <a:gd name="connsiteY7" fmla="*/ 1400175 h 1552575"/>
              <a:gd name="connsiteX8" fmla="*/ 800100 w 800100"/>
              <a:gd name="connsiteY8" fmla="*/ 0 h 1552575"/>
              <a:gd name="connsiteX9" fmla="*/ 425450 w 800100"/>
              <a:gd name="connsiteY9" fmla="*/ 69850 h 1552575"/>
              <a:gd name="connsiteX10" fmla="*/ 234950 w 800100"/>
              <a:gd name="connsiteY10" fmla="*/ 104775 h 1552575"/>
              <a:gd name="connsiteX11" fmla="*/ 270766 w 800100"/>
              <a:gd name="connsiteY11" fmla="*/ 443813 h 1552575"/>
              <a:gd name="connsiteX0" fmla="*/ 270766 w 800100"/>
              <a:gd name="connsiteY0" fmla="*/ 443813 h 1552575"/>
              <a:gd name="connsiteX1" fmla="*/ 280956 w 800100"/>
              <a:gd name="connsiteY1" fmla="*/ 538827 h 1552575"/>
              <a:gd name="connsiteX2" fmla="*/ 302728 w 800100"/>
              <a:gd name="connsiteY2" fmla="*/ 595977 h 1552575"/>
              <a:gd name="connsiteX3" fmla="*/ 371460 w 800100"/>
              <a:gd name="connsiteY3" fmla="*/ 751100 h 1552575"/>
              <a:gd name="connsiteX4" fmla="*/ 0 w 800100"/>
              <a:gd name="connsiteY4" fmla="*/ 1552575 h 1552575"/>
              <a:gd name="connsiteX5" fmla="*/ 146050 w 800100"/>
              <a:gd name="connsiteY5" fmla="*/ 1514475 h 1552575"/>
              <a:gd name="connsiteX6" fmla="*/ 368300 w 800100"/>
              <a:gd name="connsiteY6" fmla="*/ 1450975 h 1552575"/>
              <a:gd name="connsiteX7" fmla="*/ 644525 w 800100"/>
              <a:gd name="connsiteY7" fmla="*/ 1400175 h 1552575"/>
              <a:gd name="connsiteX8" fmla="*/ 800100 w 800100"/>
              <a:gd name="connsiteY8" fmla="*/ 0 h 1552575"/>
              <a:gd name="connsiteX9" fmla="*/ 425450 w 800100"/>
              <a:gd name="connsiteY9" fmla="*/ 69850 h 1552575"/>
              <a:gd name="connsiteX10" fmla="*/ 234950 w 800100"/>
              <a:gd name="connsiteY10" fmla="*/ 104775 h 1552575"/>
              <a:gd name="connsiteX11" fmla="*/ 270766 w 800100"/>
              <a:gd name="connsiteY11" fmla="*/ 443813 h 1552575"/>
              <a:gd name="connsiteX0" fmla="*/ 124716 w 654050"/>
              <a:gd name="connsiteY0" fmla="*/ 443813 h 1514475"/>
              <a:gd name="connsiteX1" fmla="*/ 134906 w 654050"/>
              <a:gd name="connsiteY1" fmla="*/ 538827 h 1514475"/>
              <a:gd name="connsiteX2" fmla="*/ 156678 w 654050"/>
              <a:gd name="connsiteY2" fmla="*/ 595977 h 1514475"/>
              <a:gd name="connsiteX3" fmla="*/ 225410 w 654050"/>
              <a:gd name="connsiteY3" fmla="*/ 751100 h 1514475"/>
              <a:gd name="connsiteX4" fmla="*/ 34910 w 654050"/>
              <a:gd name="connsiteY4" fmla="*/ 1115769 h 1514475"/>
              <a:gd name="connsiteX5" fmla="*/ 0 w 654050"/>
              <a:gd name="connsiteY5" fmla="*/ 1514475 h 1514475"/>
              <a:gd name="connsiteX6" fmla="*/ 222250 w 654050"/>
              <a:gd name="connsiteY6" fmla="*/ 1450975 h 1514475"/>
              <a:gd name="connsiteX7" fmla="*/ 498475 w 654050"/>
              <a:gd name="connsiteY7" fmla="*/ 1400175 h 1514475"/>
              <a:gd name="connsiteX8" fmla="*/ 654050 w 654050"/>
              <a:gd name="connsiteY8" fmla="*/ 0 h 1514475"/>
              <a:gd name="connsiteX9" fmla="*/ 279400 w 654050"/>
              <a:gd name="connsiteY9" fmla="*/ 69850 h 1514475"/>
              <a:gd name="connsiteX10" fmla="*/ 88900 w 654050"/>
              <a:gd name="connsiteY10" fmla="*/ 104775 h 1514475"/>
              <a:gd name="connsiteX11" fmla="*/ 124716 w 654050"/>
              <a:gd name="connsiteY11" fmla="*/ 443813 h 1514475"/>
              <a:gd name="connsiteX0" fmla="*/ 94780 w 624114"/>
              <a:gd name="connsiteY0" fmla="*/ 443813 h 1450975"/>
              <a:gd name="connsiteX1" fmla="*/ 104970 w 624114"/>
              <a:gd name="connsiteY1" fmla="*/ 538827 h 1450975"/>
              <a:gd name="connsiteX2" fmla="*/ 126742 w 624114"/>
              <a:gd name="connsiteY2" fmla="*/ 595977 h 1450975"/>
              <a:gd name="connsiteX3" fmla="*/ 195474 w 624114"/>
              <a:gd name="connsiteY3" fmla="*/ 751100 h 1450975"/>
              <a:gd name="connsiteX4" fmla="*/ 4974 w 624114"/>
              <a:gd name="connsiteY4" fmla="*/ 1115769 h 1450975"/>
              <a:gd name="connsiteX5" fmla="*/ 0 w 624114"/>
              <a:gd name="connsiteY5" fmla="*/ 1157967 h 1450975"/>
              <a:gd name="connsiteX6" fmla="*/ 192314 w 624114"/>
              <a:gd name="connsiteY6" fmla="*/ 1450975 h 1450975"/>
              <a:gd name="connsiteX7" fmla="*/ 468539 w 624114"/>
              <a:gd name="connsiteY7" fmla="*/ 1400175 h 1450975"/>
              <a:gd name="connsiteX8" fmla="*/ 624114 w 624114"/>
              <a:gd name="connsiteY8" fmla="*/ 0 h 1450975"/>
              <a:gd name="connsiteX9" fmla="*/ 249464 w 624114"/>
              <a:gd name="connsiteY9" fmla="*/ 69850 h 1450975"/>
              <a:gd name="connsiteX10" fmla="*/ 58964 w 624114"/>
              <a:gd name="connsiteY10" fmla="*/ 104775 h 1450975"/>
              <a:gd name="connsiteX11" fmla="*/ 94780 w 624114"/>
              <a:gd name="connsiteY11" fmla="*/ 443813 h 1450975"/>
              <a:gd name="connsiteX0" fmla="*/ 94780 w 624114"/>
              <a:gd name="connsiteY0" fmla="*/ 443813 h 1400175"/>
              <a:gd name="connsiteX1" fmla="*/ 104970 w 624114"/>
              <a:gd name="connsiteY1" fmla="*/ 538827 h 1400175"/>
              <a:gd name="connsiteX2" fmla="*/ 126742 w 624114"/>
              <a:gd name="connsiteY2" fmla="*/ 595977 h 1400175"/>
              <a:gd name="connsiteX3" fmla="*/ 195474 w 624114"/>
              <a:gd name="connsiteY3" fmla="*/ 751100 h 1400175"/>
              <a:gd name="connsiteX4" fmla="*/ 4974 w 624114"/>
              <a:gd name="connsiteY4" fmla="*/ 1115769 h 1400175"/>
              <a:gd name="connsiteX5" fmla="*/ 0 w 624114"/>
              <a:gd name="connsiteY5" fmla="*/ 1157967 h 1400175"/>
              <a:gd name="connsiteX6" fmla="*/ 189592 w 624114"/>
              <a:gd name="connsiteY6" fmla="*/ 1246868 h 1400175"/>
              <a:gd name="connsiteX7" fmla="*/ 468539 w 624114"/>
              <a:gd name="connsiteY7" fmla="*/ 1400175 h 1400175"/>
              <a:gd name="connsiteX8" fmla="*/ 624114 w 624114"/>
              <a:gd name="connsiteY8" fmla="*/ 0 h 1400175"/>
              <a:gd name="connsiteX9" fmla="*/ 249464 w 624114"/>
              <a:gd name="connsiteY9" fmla="*/ 69850 h 1400175"/>
              <a:gd name="connsiteX10" fmla="*/ 58964 w 624114"/>
              <a:gd name="connsiteY10" fmla="*/ 104775 h 1400175"/>
              <a:gd name="connsiteX11" fmla="*/ 94780 w 624114"/>
              <a:gd name="connsiteY11" fmla="*/ 443813 h 1400175"/>
              <a:gd name="connsiteX0" fmla="*/ 94780 w 624114"/>
              <a:gd name="connsiteY0" fmla="*/ 443813 h 1400175"/>
              <a:gd name="connsiteX1" fmla="*/ 104970 w 624114"/>
              <a:gd name="connsiteY1" fmla="*/ 538827 h 1400175"/>
              <a:gd name="connsiteX2" fmla="*/ 126742 w 624114"/>
              <a:gd name="connsiteY2" fmla="*/ 595977 h 1400175"/>
              <a:gd name="connsiteX3" fmla="*/ 195474 w 624114"/>
              <a:gd name="connsiteY3" fmla="*/ 751100 h 1400175"/>
              <a:gd name="connsiteX4" fmla="*/ 4974 w 624114"/>
              <a:gd name="connsiteY4" fmla="*/ 1115769 h 1400175"/>
              <a:gd name="connsiteX5" fmla="*/ 0 w 624114"/>
              <a:gd name="connsiteY5" fmla="*/ 1157967 h 1400175"/>
              <a:gd name="connsiteX6" fmla="*/ 189592 w 624114"/>
              <a:gd name="connsiteY6" fmla="*/ 1246868 h 1400175"/>
              <a:gd name="connsiteX7" fmla="*/ 468539 w 624114"/>
              <a:gd name="connsiteY7" fmla="*/ 1400175 h 1400175"/>
              <a:gd name="connsiteX8" fmla="*/ 399581 w 624114"/>
              <a:gd name="connsiteY8" fmla="*/ 1066794 h 1400175"/>
              <a:gd name="connsiteX9" fmla="*/ 624114 w 624114"/>
              <a:gd name="connsiteY9" fmla="*/ 0 h 1400175"/>
              <a:gd name="connsiteX10" fmla="*/ 249464 w 624114"/>
              <a:gd name="connsiteY10" fmla="*/ 69850 h 1400175"/>
              <a:gd name="connsiteX11" fmla="*/ 58964 w 624114"/>
              <a:gd name="connsiteY11" fmla="*/ 104775 h 1400175"/>
              <a:gd name="connsiteX12" fmla="*/ 94780 w 624114"/>
              <a:gd name="connsiteY12" fmla="*/ 443813 h 1400175"/>
              <a:gd name="connsiteX0" fmla="*/ 94780 w 624114"/>
              <a:gd name="connsiteY0" fmla="*/ 443813 h 1250497"/>
              <a:gd name="connsiteX1" fmla="*/ 104970 w 624114"/>
              <a:gd name="connsiteY1" fmla="*/ 538827 h 1250497"/>
              <a:gd name="connsiteX2" fmla="*/ 126742 w 624114"/>
              <a:gd name="connsiteY2" fmla="*/ 595977 h 1250497"/>
              <a:gd name="connsiteX3" fmla="*/ 195474 w 624114"/>
              <a:gd name="connsiteY3" fmla="*/ 751100 h 1250497"/>
              <a:gd name="connsiteX4" fmla="*/ 4974 w 624114"/>
              <a:gd name="connsiteY4" fmla="*/ 1115769 h 1250497"/>
              <a:gd name="connsiteX5" fmla="*/ 0 w 624114"/>
              <a:gd name="connsiteY5" fmla="*/ 1157967 h 1250497"/>
              <a:gd name="connsiteX6" fmla="*/ 189592 w 624114"/>
              <a:gd name="connsiteY6" fmla="*/ 1246868 h 1250497"/>
              <a:gd name="connsiteX7" fmla="*/ 250824 w 624114"/>
              <a:gd name="connsiteY7" fmla="*/ 1250497 h 1250497"/>
              <a:gd name="connsiteX8" fmla="*/ 399581 w 624114"/>
              <a:gd name="connsiteY8" fmla="*/ 1066794 h 1250497"/>
              <a:gd name="connsiteX9" fmla="*/ 624114 w 624114"/>
              <a:gd name="connsiteY9" fmla="*/ 0 h 1250497"/>
              <a:gd name="connsiteX10" fmla="*/ 249464 w 624114"/>
              <a:gd name="connsiteY10" fmla="*/ 69850 h 1250497"/>
              <a:gd name="connsiteX11" fmla="*/ 58964 w 624114"/>
              <a:gd name="connsiteY11" fmla="*/ 104775 h 1250497"/>
              <a:gd name="connsiteX12" fmla="*/ 94780 w 624114"/>
              <a:gd name="connsiteY12" fmla="*/ 443813 h 1250497"/>
              <a:gd name="connsiteX0" fmla="*/ 94780 w 624114"/>
              <a:gd name="connsiteY0" fmla="*/ 443813 h 1250497"/>
              <a:gd name="connsiteX1" fmla="*/ 104970 w 624114"/>
              <a:gd name="connsiteY1" fmla="*/ 538827 h 1250497"/>
              <a:gd name="connsiteX2" fmla="*/ 126742 w 624114"/>
              <a:gd name="connsiteY2" fmla="*/ 595977 h 1250497"/>
              <a:gd name="connsiteX3" fmla="*/ 195474 w 624114"/>
              <a:gd name="connsiteY3" fmla="*/ 751100 h 1250497"/>
              <a:gd name="connsiteX4" fmla="*/ 4974 w 624114"/>
              <a:gd name="connsiteY4" fmla="*/ 1115769 h 1250497"/>
              <a:gd name="connsiteX5" fmla="*/ 0 w 624114"/>
              <a:gd name="connsiteY5" fmla="*/ 1157967 h 1250497"/>
              <a:gd name="connsiteX6" fmla="*/ 189592 w 624114"/>
              <a:gd name="connsiteY6" fmla="*/ 1246868 h 1250497"/>
              <a:gd name="connsiteX7" fmla="*/ 250824 w 624114"/>
              <a:gd name="connsiteY7" fmla="*/ 1250497 h 1250497"/>
              <a:gd name="connsiteX8" fmla="*/ 358760 w 624114"/>
              <a:gd name="connsiteY8" fmla="*/ 1126665 h 1250497"/>
              <a:gd name="connsiteX9" fmla="*/ 399581 w 624114"/>
              <a:gd name="connsiteY9" fmla="*/ 1066794 h 1250497"/>
              <a:gd name="connsiteX10" fmla="*/ 624114 w 624114"/>
              <a:gd name="connsiteY10" fmla="*/ 0 h 1250497"/>
              <a:gd name="connsiteX11" fmla="*/ 249464 w 624114"/>
              <a:gd name="connsiteY11" fmla="*/ 69850 h 1250497"/>
              <a:gd name="connsiteX12" fmla="*/ 58964 w 624114"/>
              <a:gd name="connsiteY12" fmla="*/ 104775 h 1250497"/>
              <a:gd name="connsiteX13" fmla="*/ 94780 w 624114"/>
              <a:gd name="connsiteY13" fmla="*/ 443813 h 1250497"/>
              <a:gd name="connsiteX0" fmla="*/ 94780 w 624114"/>
              <a:gd name="connsiteY0" fmla="*/ 443813 h 1250497"/>
              <a:gd name="connsiteX1" fmla="*/ 104970 w 624114"/>
              <a:gd name="connsiteY1" fmla="*/ 538827 h 1250497"/>
              <a:gd name="connsiteX2" fmla="*/ 126742 w 624114"/>
              <a:gd name="connsiteY2" fmla="*/ 595977 h 1250497"/>
              <a:gd name="connsiteX3" fmla="*/ 195474 w 624114"/>
              <a:gd name="connsiteY3" fmla="*/ 751100 h 1250497"/>
              <a:gd name="connsiteX4" fmla="*/ 4974 w 624114"/>
              <a:gd name="connsiteY4" fmla="*/ 1115769 h 1250497"/>
              <a:gd name="connsiteX5" fmla="*/ 0 w 624114"/>
              <a:gd name="connsiteY5" fmla="*/ 1157967 h 1250497"/>
              <a:gd name="connsiteX6" fmla="*/ 189592 w 624114"/>
              <a:gd name="connsiteY6" fmla="*/ 1246868 h 1250497"/>
              <a:gd name="connsiteX7" fmla="*/ 250824 w 624114"/>
              <a:gd name="connsiteY7" fmla="*/ 1250497 h 1250497"/>
              <a:gd name="connsiteX8" fmla="*/ 385275 w 624114"/>
              <a:gd name="connsiteY8" fmla="*/ 1039565 h 1250497"/>
              <a:gd name="connsiteX9" fmla="*/ 399581 w 624114"/>
              <a:gd name="connsiteY9" fmla="*/ 1066794 h 1250497"/>
              <a:gd name="connsiteX10" fmla="*/ 624114 w 624114"/>
              <a:gd name="connsiteY10" fmla="*/ 0 h 1250497"/>
              <a:gd name="connsiteX11" fmla="*/ 249464 w 624114"/>
              <a:gd name="connsiteY11" fmla="*/ 69850 h 1250497"/>
              <a:gd name="connsiteX12" fmla="*/ 58964 w 624114"/>
              <a:gd name="connsiteY12" fmla="*/ 104775 h 1250497"/>
              <a:gd name="connsiteX13" fmla="*/ 94780 w 624114"/>
              <a:gd name="connsiteY13" fmla="*/ 443813 h 1250497"/>
              <a:gd name="connsiteX0" fmla="*/ 94780 w 624114"/>
              <a:gd name="connsiteY0" fmla="*/ 443813 h 1250497"/>
              <a:gd name="connsiteX1" fmla="*/ 104970 w 624114"/>
              <a:gd name="connsiteY1" fmla="*/ 538827 h 1250497"/>
              <a:gd name="connsiteX2" fmla="*/ 126742 w 624114"/>
              <a:gd name="connsiteY2" fmla="*/ 595977 h 1250497"/>
              <a:gd name="connsiteX3" fmla="*/ 195474 w 624114"/>
              <a:gd name="connsiteY3" fmla="*/ 751100 h 1250497"/>
              <a:gd name="connsiteX4" fmla="*/ 4974 w 624114"/>
              <a:gd name="connsiteY4" fmla="*/ 1115769 h 1250497"/>
              <a:gd name="connsiteX5" fmla="*/ 0 w 624114"/>
              <a:gd name="connsiteY5" fmla="*/ 1157967 h 1250497"/>
              <a:gd name="connsiteX6" fmla="*/ 189592 w 624114"/>
              <a:gd name="connsiteY6" fmla="*/ 1246868 h 1250497"/>
              <a:gd name="connsiteX7" fmla="*/ 250824 w 624114"/>
              <a:gd name="connsiteY7" fmla="*/ 1250497 h 1250497"/>
              <a:gd name="connsiteX8" fmla="*/ 385275 w 624114"/>
              <a:gd name="connsiteY8" fmla="*/ 1039565 h 1250497"/>
              <a:gd name="connsiteX9" fmla="*/ 547880 w 624114"/>
              <a:gd name="connsiteY9" fmla="*/ 1089232 h 1250497"/>
              <a:gd name="connsiteX10" fmla="*/ 624114 w 624114"/>
              <a:gd name="connsiteY10" fmla="*/ 0 h 1250497"/>
              <a:gd name="connsiteX11" fmla="*/ 249464 w 624114"/>
              <a:gd name="connsiteY11" fmla="*/ 69850 h 1250497"/>
              <a:gd name="connsiteX12" fmla="*/ 58964 w 624114"/>
              <a:gd name="connsiteY12" fmla="*/ 104775 h 1250497"/>
              <a:gd name="connsiteX13" fmla="*/ 94780 w 624114"/>
              <a:gd name="connsiteY13" fmla="*/ 443813 h 1250497"/>
              <a:gd name="connsiteX0" fmla="*/ 94780 w 624114"/>
              <a:gd name="connsiteY0" fmla="*/ 443813 h 1250497"/>
              <a:gd name="connsiteX1" fmla="*/ 104970 w 624114"/>
              <a:gd name="connsiteY1" fmla="*/ 538827 h 1250497"/>
              <a:gd name="connsiteX2" fmla="*/ 126742 w 624114"/>
              <a:gd name="connsiteY2" fmla="*/ 595977 h 1250497"/>
              <a:gd name="connsiteX3" fmla="*/ 195474 w 624114"/>
              <a:gd name="connsiteY3" fmla="*/ 751100 h 1250497"/>
              <a:gd name="connsiteX4" fmla="*/ 4974 w 624114"/>
              <a:gd name="connsiteY4" fmla="*/ 1115769 h 1250497"/>
              <a:gd name="connsiteX5" fmla="*/ 0 w 624114"/>
              <a:gd name="connsiteY5" fmla="*/ 1157967 h 1250497"/>
              <a:gd name="connsiteX6" fmla="*/ 189592 w 624114"/>
              <a:gd name="connsiteY6" fmla="*/ 1246868 h 1250497"/>
              <a:gd name="connsiteX7" fmla="*/ 250824 w 624114"/>
              <a:gd name="connsiteY7" fmla="*/ 1250497 h 1250497"/>
              <a:gd name="connsiteX8" fmla="*/ 385275 w 624114"/>
              <a:gd name="connsiteY8" fmla="*/ 1039565 h 1250497"/>
              <a:gd name="connsiteX9" fmla="*/ 547880 w 624114"/>
              <a:gd name="connsiteY9" fmla="*/ 1089232 h 1250497"/>
              <a:gd name="connsiteX10" fmla="*/ 571031 w 624114"/>
              <a:gd name="connsiteY10" fmla="*/ 775601 h 1250497"/>
              <a:gd name="connsiteX11" fmla="*/ 624114 w 624114"/>
              <a:gd name="connsiteY11" fmla="*/ 0 h 1250497"/>
              <a:gd name="connsiteX12" fmla="*/ 249464 w 624114"/>
              <a:gd name="connsiteY12" fmla="*/ 69850 h 1250497"/>
              <a:gd name="connsiteX13" fmla="*/ 58964 w 624114"/>
              <a:gd name="connsiteY13" fmla="*/ 104775 h 1250497"/>
              <a:gd name="connsiteX14" fmla="*/ 94780 w 624114"/>
              <a:gd name="connsiteY14" fmla="*/ 443813 h 1250497"/>
              <a:gd name="connsiteX0" fmla="*/ 94780 w 649932"/>
              <a:gd name="connsiteY0" fmla="*/ 443813 h 1250497"/>
              <a:gd name="connsiteX1" fmla="*/ 104970 w 649932"/>
              <a:gd name="connsiteY1" fmla="*/ 538827 h 1250497"/>
              <a:gd name="connsiteX2" fmla="*/ 126742 w 649932"/>
              <a:gd name="connsiteY2" fmla="*/ 595977 h 1250497"/>
              <a:gd name="connsiteX3" fmla="*/ 195474 w 649932"/>
              <a:gd name="connsiteY3" fmla="*/ 751100 h 1250497"/>
              <a:gd name="connsiteX4" fmla="*/ 4974 w 649932"/>
              <a:gd name="connsiteY4" fmla="*/ 1115769 h 1250497"/>
              <a:gd name="connsiteX5" fmla="*/ 0 w 649932"/>
              <a:gd name="connsiteY5" fmla="*/ 1157967 h 1250497"/>
              <a:gd name="connsiteX6" fmla="*/ 189592 w 649932"/>
              <a:gd name="connsiteY6" fmla="*/ 1246868 h 1250497"/>
              <a:gd name="connsiteX7" fmla="*/ 250824 w 649932"/>
              <a:gd name="connsiteY7" fmla="*/ 1250497 h 1250497"/>
              <a:gd name="connsiteX8" fmla="*/ 385275 w 649932"/>
              <a:gd name="connsiteY8" fmla="*/ 1039565 h 1250497"/>
              <a:gd name="connsiteX9" fmla="*/ 547880 w 649932"/>
              <a:gd name="connsiteY9" fmla="*/ 1089232 h 1250497"/>
              <a:gd name="connsiteX10" fmla="*/ 649932 w 649932"/>
              <a:gd name="connsiteY10" fmla="*/ 871520 h 1250497"/>
              <a:gd name="connsiteX11" fmla="*/ 624114 w 649932"/>
              <a:gd name="connsiteY11" fmla="*/ 0 h 1250497"/>
              <a:gd name="connsiteX12" fmla="*/ 249464 w 649932"/>
              <a:gd name="connsiteY12" fmla="*/ 69850 h 1250497"/>
              <a:gd name="connsiteX13" fmla="*/ 58964 w 649932"/>
              <a:gd name="connsiteY13" fmla="*/ 104775 h 1250497"/>
              <a:gd name="connsiteX14" fmla="*/ 94780 w 649932"/>
              <a:gd name="connsiteY14" fmla="*/ 443813 h 1250497"/>
              <a:gd name="connsiteX0" fmla="*/ 94780 w 649932"/>
              <a:gd name="connsiteY0" fmla="*/ 443813 h 1250497"/>
              <a:gd name="connsiteX1" fmla="*/ 104970 w 649932"/>
              <a:gd name="connsiteY1" fmla="*/ 538827 h 1250497"/>
              <a:gd name="connsiteX2" fmla="*/ 126742 w 649932"/>
              <a:gd name="connsiteY2" fmla="*/ 595977 h 1250497"/>
              <a:gd name="connsiteX3" fmla="*/ 195474 w 649932"/>
              <a:gd name="connsiteY3" fmla="*/ 751100 h 1250497"/>
              <a:gd name="connsiteX4" fmla="*/ 4974 w 649932"/>
              <a:gd name="connsiteY4" fmla="*/ 1115769 h 1250497"/>
              <a:gd name="connsiteX5" fmla="*/ 0 w 649932"/>
              <a:gd name="connsiteY5" fmla="*/ 1157967 h 1250497"/>
              <a:gd name="connsiteX6" fmla="*/ 189592 w 649932"/>
              <a:gd name="connsiteY6" fmla="*/ 1246868 h 1250497"/>
              <a:gd name="connsiteX7" fmla="*/ 250824 w 649932"/>
              <a:gd name="connsiteY7" fmla="*/ 1250497 h 1250497"/>
              <a:gd name="connsiteX8" fmla="*/ 385275 w 649932"/>
              <a:gd name="connsiteY8" fmla="*/ 1039565 h 1250497"/>
              <a:gd name="connsiteX9" fmla="*/ 547880 w 649932"/>
              <a:gd name="connsiteY9" fmla="*/ 1089232 h 1250497"/>
              <a:gd name="connsiteX10" fmla="*/ 649932 w 649932"/>
              <a:gd name="connsiteY10" fmla="*/ 871520 h 1250497"/>
              <a:gd name="connsiteX11" fmla="*/ 647231 w 649932"/>
              <a:gd name="connsiteY11" fmla="*/ 740223 h 1250497"/>
              <a:gd name="connsiteX12" fmla="*/ 624114 w 649932"/>
              <a:gd name="connsiteY12" fmla="*/ 0 h 1250497"/>
              <a:gd name="connsiteX13" fmla="*/ 249464 w 649932"/>
              <a:gd name="connsiteY13" fmla="*/ 69850 h 1250497"/>
              <a:gd name="connsiteX14" fmla="*/ 58964 w 649932"/>
              <a:gd name="connsiteY14" fmla="*/ 104775 h 1250497"/>
              <a:gd name="connsiteX15" fmla="*/ 94780 w 649932"/>
              <a:gd name="connsiteY15" fmla="*/ 443813 h 1250497"/>
              <a:gd name="connsiteX0" fmla="*/ 94780 w 649932"/>
              <a:gd name="connsiteY0" fmla="*/ 443813 h 1250497"/>
              <a:gd name="connsiteX1" fmla="*/ 104970 w 649932"/>
              <a:gd name="connsiteY1" fmla="*/ 538827 h 1250497"/>
              <a:gd name="connsiteX2" fmla="*/ 126742 w 649932"/>
              <a:gd name="connsiteY2" fmla="*/ 595977 h 1250497"/>
              <a:gd name="connsiteX3" fmla="*/ 195474 w 649932"/>
              <a:gd name="connsiteY3" fmla="*/ 751100 h 1250497"/>
              <a:gd name="connsiteX4" fmla="*/ 4974 w 649932"/>
              <a:gd name="connsiteY4" fmla="*/ 1115769 h 1250497"/>
              <a:gd name="connsiteX5" fmla="*/ 0 w 649932"/>
              <a:gd name="connsiteY5" fmla="*/ 1157967 h 1250497"/>
              <a:gd name="connsiteX6" fmla="*/ 189592 w 649932"/>
              <a:gd name="connsiteY6" fmla="*/ 1246868 h 1250497"/>
              <a:gd name="connsiteX7" fmla="*/ 250824 w 649932"/>
              <a:gd name="connsiteY7" fmla="*/ 1250497 h 1250497"/>
              <a:gd name="connsiteX8" fmla="*/ 385275 w 649932"/>
              <a:gd name="connsiteY8" fmla="*/ 1039565 h 1250497"/>
              <a:gd name="connsiteX9" fmla="*/ 547880 w 649932"/>
              <a:gd name="connsiteY9" fmla="*/ 1089232 h 1250497"/>
              <a:gd name="connsiteX10" fmla="*/ 649932 w 649932"/>
              <a:gd name="connsiteY10" fmla="*/ 871520 h 1250497"/>
              <a:gd name="connsiteX11" fmla="*/ 281178 w 649932"/>
              <a:gd name="connsiteY11" fmla="*/ 689866 h 1250497"/>
              <a:gd name="connsiteX12" fmla="*/ 624114 w 649932"/>
              <a:gd name="connsiteY12" fmla="*/ 0 h 1250497"/>
              <a:gd name="connsiteX13" fmla="*/ 249464 w 649932"/>
              <a:gd name="connsiteY13" fmla="*/ 69850 h 1250497"/>
              <a:gd name="connsiteX14" fmla="*/ 58964 w 649932"/>
              <a:gd name="connsiteY14" fmla="*/ 104775 h 1250497"/>
              <a:gd name="connsiteX15" fmla="*/ 94780 w 649932"/>
              <a:gd name="connsiteY15" fmla="*/ 443813 h 1250497"/>
              <a:gd name="connsiteX0" fmla="*/ 94780 w 649932"/>
              <a:gd name="connsiteY0" fmla="*/ 373963 h 1180647"/>
              <a:gd name="connsiteX1" fmla="*/ 104970 w 649932"/>
              <a:gd name="connsiteY1" fmla="*/ 468977 h 1180647"/>
              <a:gd name="connsiteX2" fmla="*/ 126742 w 649932"/>
              <a:gd name="connsiteY2" fmla="*/ 526127 h 1180647"/>
              <a:gd name="connsiteX3" fmla="*/ 195474 w 649932"/>
              <a:gd name="connsiteY3" fmla="*/ 681250 h 1180647"/>
              <a:gd name="connsiteX4" fmla="*/ 4974 w 649932"/>
              <a:gd name="connsiteY4" fmla="*/ 1045919 h 1180647"/>
              <a:gd name="connsiteX5" fmla="*/ 0 w 649932"/>
              <a:gd name="connsiteY5" fmla="*/ 1088117 h 1180647"/>
              <a:gd name="connsiteX6" fmla="*/ 189592 w 649932"/>
              <a:gd name="connsiteY6" fmla="*/ 1177018 h 1180647"/>
              <a:gd name="connsiteX7" fmla="*/ 250824 w 649932"/>
              <a:gd name="connsiteY7" fmla="*/ 1180647 h 1180647"/>
              <a:gd name="connsiteX8" fmla="*/ 385275 w 649932"/>
              <a:gd name="connsiteY8" fmla="*/ 969715 h 1180647"/>
              <a:gd name="connsiteX9" fmla="*/ 547880 w 649932"/>
              <a:gd name="connsiteY9" fmla="*/ 1019382 h 1180647"/>
              <a:gd name="connsiteX10" fmla="*/ 649932 w 649932"/>
              <a:gd name="connsiteY10" fmla="*/ 801670 h 1180647"/>
              <a:gd name="connsiteX11" fmla="*/ 281178 w 649932"/>
              <a:gd name="connsiteY11" fmla="*/ 620016 h 1180647"/>
              <a:gd name="connsiteX12" fmla="*/ 332220 w 649932"/>
              <a:gd name="connsiteY12" fmla="*/ 482594 h 1180647"/>
              <a:gd name="connsiteX13" fmla="*/ 249464 w 649932"/>
              <a:gd name="connsiteY13" fmla="*/ 0 h 1180647"/>
              <a:gd name="connsiteX14" fmla="*/ 58964 w 649932"/>
              <a:gd name="connsiteY14" fmla="*/ 34925 h 1180647"/>
              <a:gd name="connsiteX15" fmla="*/ 94780 w 649932"/>
              <a:gd name="connsiteY15" fmla="*/ 373963 h 1180647"/>
              <a:gd name="connsiteX0" fmla="*/ 94780 w 649932"/>
              <a:gd name="connsiteY0" fmla="*/ 396421 h 1203105"/>
              <a:gd name="connsiteX1" fmla="*/ 104970 w 649932"/>
              <a:gd name="connsiteY1" fmla="*/ 491435 h 1203105"/>
              <a:gd name="connsiteX2" fmla="*/ 126742 w 649932"/>
              <a:gd name="connsiteY2" fmla="*/ 548585 h 1203105"/>
              <a:gd name="connsiteX3" fmla="*/ 195474 w 649932"/>
              <a:gd name="connsiteY3" fmla="*/ 703708 h 1203105"/>
              <a:gd name="connsiteX4" fmla="*/ 4974 w 649932"/>
              <a:gd name="connsiteY4" fmla="*/ 1068377 h 1203105"/>
              <a:gd name="connsiteX5" fmla="*/ 0 w 649932"/>
              <a:gd name="connsiteY5" fmla="*/ 1110575 h 1203105"/>
              <a:gd name="connsiteX6" fmla="*/ 189592 w 649932"/>
              <a:gd name="connsiteY6" fmla="*/ 1199476 h 1203105"/>
              <a:gd name="connsiteX7" fmla="*/ 250824 w 649932"/>
              <a:gd name="connsiteY7" fmla="*/ 1203105 h 1203105"/>
              <a:gd name="connsiteX8" fmla="*/ 385275 w 649932"/>
              <a:gd name="connsiteY8" fmla="*/ 992173 h 1203105"/>
              <a:gd name="connsiteX9" fmla="*/ 547880 w 649932"/>
              <a:gd name="connsiteY9" fmla="*/ 1041840 h 1203105"/>
              <a:gd name="connsiteX10" fmla="*/ 649932 w 649932"/>
              <a:gd name="connsiteY10" fmla="*/ 824128 h 1203105"/>
              <a:gd name="connsiteX11" fmla="*/ 281178 w 649932"/>
              <a:gd name="connsiteY11" fmla="*/ 642474 h 1203105"/>
              <a:gd name="connsiteX12" fmla="*/ 332220 w 649932"/>
              <a:gd name="connsiteY12" fmla="*/ 505052 h 1203105"/>
              <a:gd name="connsiteX13" fmla="*/ 246725 w 649932"/>
              <a:gd name="connsiteY13" fmla="*/ 0 h 1203105"/>
              <a:gd name="connsiteX14" fmla="*/ 58964 w 649932"/>
              <a:gd name="connsiteY14" fmla="*/ 57383 h 1203105"/>
              <a:gd name="connsiteX15" fmla="*/ 94780 w 649932"/>
              <a:gd name="connsiteY15" fmla="*/ 396421 h 1203105"/>
              <a:gd name="connsiteX0" fmla="*/ 94780 w 649932"/>
              <a:gd name="connsiteY0" fmla="*/ 396421 h 1203105"/>
              <a:gd name="connsiteX1" fmla="*/ 104970 w 649932"/>
              <a:gd name="connsiteY1" fmla="*/ 491435 h 1203105"/>
              <a:gd name="connsiteX2" fmla="*/ 126742 w 649932"/>
              <a:gd name="connsiteY2" fmla="*/ 548585 h 1203105"/>
              <a:gd name="connsiteX3" fmla="*/ 195474 w 649932"/>
              <a:gd name="connsiteY3" fmla="*/ 703708 h 1203105"/>
              <a:gd name="connsiteX4" fmla="*/ 4974 w 649932"/>
              <a:gd name="connsiteY4" fmla="*/ 1068377 h 1203105"/>
              <a:gd name="connsiteX5" fmla="*/ 0 w 649932"/>
              <a:gd name="connsiteY5" fmla="*/ 1110575 h 1203105"/>
              <a:gd name="connsiteX6" fmla="*/ 189592 w 649932"/>
              <a:gd name="connsiteY6" fmla="*/ 1199476 h 1203105"/>
              <a:gd name="connsiteX7" fmla="*/ 250824 w 649932"/>
              <a:gd name="connsiteY7" fmla="*/ 1203105 h 1203105"/>
              <a:gd name="connsiteX8" fmla="*/ 385275 w 649932"/>
              <a:gd name="connsiteY8" fmla="*/ 992173 h 1203105"/>
              <a:gd name="connsiteX9" fmla="*/ 547880 w 649932"/>
              <a:gd name="connsiteY9" fmla="*/ 1041840 h 1203105"/>
              <a:gd name="connsiteX10" fmla="*/ 649932 w 649932"/>
              <a:gd name="connsiteY10" fmla="*/ 824128 h 1203105"/>
              <a:gd name="connsiteX11" fmla="*/ 281178 w 649932"/>
              <a:gd name="connsiteY11" fmla="*/ 642474 h 1203105"/>
              <a:gd name="connsiteX12" fmla="*/ 332220 w 649932"/>
              <a:gd name="connsiteY12" fmla="*/ 505052 h 1203105"/>
              <a:gd name="connsiteX13" fmla="*/ 246725 w 649932"/>
              <a:gd name="connsiteY13" fmla="*/ 0 h 1203105"/>
              <a:gd name="connsiteX14" fmla="*/ 58964 w 649932"/>
              <a:gd name="connsiteY14" fmla="*/ 57383 h 1203105"/>
              <a:gd name="connsiteX15" fmla="*/ 81174 w 649932"/>
              <a:gd name="connsiteY15" fmla="*/ 257402 h 1203105"/>
              <a:gd name="connsiteX16" fmla="*/ 94780 w 649932"/>
              <a:gd name="connsiteY16" fmla="*/ 396421 h 1203105"/>
              <a:gd name="connsiteX0" fmla="*/ 94780 w 649932"/>
              <a:gd name="connsiteY0" fmla="*/ 396421 h 1203105"/>
              <a:gd name="connsiteX1" fmla="*/ 104970 w 649932"/>
              <a:gd name="connsiteY1" fmla="*/ 491435 h 1203105"/>
              <a:gd name="connsiteX2" fmla="*/ 126742 w 649932"/>
              <a:gd name="connsiteY2" fmla="*/ 548585 h 1203105"/>
              <a:gd name="connsiteX3" fmla="*/ 195474 w 649932"/>
              <a:gd name="connsiteY3" fmla="*/ 703708 h 1203105"/>
              <a:gd name="connsiteX4" fmla="*/ 4974 w 649932"/>
              <a:gd name="connsiteY4" fmla="*/ 1068377 h 1203105"/>
              <a:gd name="connsiteX5" fmla="*/ 0 w 649932"/>
              <a:gd name="connsiteY5" fmla="*/ 1110575 h 1203105"/>
              <a:gd name="connsiteX6" fmla="*/ 189592 w 649932"/>
              <a:gd name="connsiteY6" fmla="*/ 1199476 h 1203105"/>
              <a:gd name="connsiteX7" fmla="*/ 250824 w 649932"/>
              <a:gd name="connsiteY7" fmla="*/ 1203105 h 1203105"/>
              <a:gd name="connsiteX8" fmla="*/ 385275 w 649932"/>
              <a:gd name="connsiteY8" fmla="*/ 992173 h 1203105"/>
              <a:gd name="connsiteX9" fmla="*/ 547880 w 649932"/>
              <a:gd name="connsiteY9" fmla="*/ 1041840 h 1203105"/>
              <a:gd name="connsiteX10" fmla="*/ 649932 w 649932"/>
              <a:gd name="connsiteY10" fmla="*/ 824128 h 1203105"/>
              <a:gd name="connsiteX11" fmla="*/ 281178 w 649932"/>
              <a:gd name="connsiteY11" fmla="*/ 642474 h 1203105"/>
              <a:gd name="connsiteX12" fmla="*/ 332220 w 649932"/>
              <a:gd name="connsiteY12" fmla="*/ 505052 h 1203105"/>
              <a:gd name="connsiteX13" fmla="*/ 246725 w 649932"/>
              <a:gd name="connsiteY13" fmla="*/ 0 h 1203105"/>
              <a:gd name="connsiteX14" fmla="*/ 58964 w 649932"/>
              <a:gd name="connsiteY14" fmla="*/ 57383 h 1203105"/>
              <a:gd name="connsiteX15" fmla="*/ 81174 w 649932"/>
              <a:gd name="connsiteY15" fmla="*/ 257402 h 1203105"/>
              <a:gd name="connsiteX16" fmla="*/ 94780 w 649932"/>
              <a:gd name="connsiteY16" fmla="*/ 396421 h 1203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9932" h="1203105">
                <a:moveTo>
                  <a:pt x="94780" y="396421"/>
                </a:moveTo>
                <a:lnTo>
                  <a:pt x="104970" y="491435"/>
                </a:lnTo>
                <a:lnTo>
                  <a:pt x="126742" y="548585"/>
                </a:lnTo>
                <a:lnTo>
                  <a:pt x="195474" y="703708"/>
                </a:lnTo>
                <a:lnTo>
                  <a:pt x="4974" y="1068377"/>
                </a:lnTo>
                <a:lnTo>
                  <a:pt x="0" y="1110575"/>
                </a:lnTo>
                <a:lnTo>
                  <a:pt x="189592" y="1199476"/>
                </a:lnTo>
                <a:lnTo>
                  <a:pt x="250824" y="1203105"/>
                </a:lnTo>
                <a:lnTo>
                  <a:pt x="385275" y="992173"/>
                </a:lnTo>
                <a:lnTo>
                  <a:pt x="547880" y="1041840"/>
                </a:lnTo>
                <a:lnTo>
                  <a:pt x="649932" y="824128"/>
                </a:lnTo>
                <a:cubicBezTo>
                  <a:pt x="649032" y="780362"/>
                  <a:pt x="282078" y="686240"/>
                  <a:pt x="281178" y="642474"/>
                </a:cubicBezTo>
                <a:lnTo>
                  <a:pt x="332220" y="505052"/>
                </a:lnTo>
                <a:lnTo>
                  <a:pt x="246725" y="0"/>
                </a:lnTo>
                <a:lnTo>
                  <a:pt x="58964" y="57383"/>
                </a:lnTo>
                <a:cubicBezTo>
                  <a:pt x="66367" y="124056"/>
                  <a:pt x="88722" y="289373"/>
                  <a:pt x="81174" y="257402"/>
                </a:cubicBezTo>
                <a:lnTo>
                  <a:pt x="94780" y="396421"/>
                </a:lnTo>
                <a:close/>
              </a:path>
            </a:pathLst>
          </a:custGeom>
          <a:solidFill>
            <a:schemeClr val="accent4">
              <a:alpha val="28000"/>
            </a:schemeClr>
          </a:solidFill>
          <a:ln w="12700">
            <a:solidFill>
              <a:srgbClr val="7030A0"/>
            </a:solidFill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ole tekstowe 35"/>
          <p:cNvSpPr txBox="1"/>
          <p:nvPr/>
        </p:nvSpPr>
        <p:spPr>
          <a:xfrm>
            <a:off x="6966937" y="344639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5909644" y="281297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8" name="pole tekstowe 37"/>
          <p:cNvSpPr txBox="1"/>
          <p:nvPr/>
        </p:nvSpPr>
        <p:spPr>
          <a:xfrm>
            <a:off x="4514844" y="256222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9" name="pole tekstowe 38"/>
          <p:cNvSpPr txBox="1"/>
          <p:nvPr/>
        </p:nvSpPr>
        <p:spPr>
          <a:xfrm>
            <a:off x="3724264" y="252889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40" name="pole tekstowe 39"/>
          <p:cNvSpPr txBox="1"/>
          <p:nvPr/>
        </p:nvSpPr>
        <p:spPr>
          <a:xfrm>
            <a:off x="2471730" y="388970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41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42" name="Prostokąt zaokrąglony 41"/>
          <p:cNvSpPr/>
          <p:nvPr/>
        </p:nvSpPr>
        <p:spPr>
          <a:xfrm>
            <a:off x="7205652" y="4252484"/>
            <a:ext cx="115214" cy="104626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3" name="pole tekstowe 42"/>
          <p:cNvSpPr txBox="1"/>
          <p:nvPr/>
        </p:nvSpPr>
        <p:spPr>
          <a:xfrm>
            <a:off x="7143170" y="417029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44" name="Prostokąt zaokrąglony 43"/>
          <p:cNvSpPr/>
          <p:nvPr/>
        </p:nvSpPr>
        <p:spPr>
          <a:xfrm>
            <a:off x="5003583" y="3448139"/>
            <a:ext cx="115214" cy="104626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5" name="pole tekstowe 44"/>
          <p:cNvSpPr txBox="1"/>
          <p:nvPr/>
        </p:nvSpPr>
        <p:spPr>
          <a:xfrm>
            <a:off x="4941101" y="336595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47" name="Obraz 46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6"/>
          <p:cNvGrpSpPr/>
          <p:nvPr/>
        </p:nvGrpSpPr>
        <p:grpSpPr>
          <a:xfrm>
            <a:off x="1395167" y="1714488"/>
            <a:ext cx="7136092" cy="4214842"/>
            <a:chOff x="1395167" y="1714488"/>
            <a:chExt cx="7136092" cy="4214842"/>
          </a:xfrm>
        </p:grpSpPr>
        <p:sp>
          <p:nvSpPr>
            <p:cNvPr id="4" name="Prostokąt 3"/>
            <p:cNvSpPr/>
            <p:nvPr/>
          </p:nvSpPr>
          <p:spPr>
            <a:xfrm>
              <a:off x="1395167" y="1714488"/>
              <a:ext cx="7136092" cy="421484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1457326" y="1785926"/>
              <a:ext cx="7000874" cy="366724"/>
            </a:xfrm>
            <a:prstGeom prst="rect">
              <a:avLst/>
            </a:prstGeom>
            <a:solidFill>
              <a:schemeClr val="accent4">
                <a:lumMod val="75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1500166" y="1785926"/>
              <a:ext cx="3214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chemeClr val="bg1"/>
                  </a:solidFill>
                </a:rPr>
                <a:t>MAPA ZBIORCZA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pic>
          <p:nvPicPr>
            <p:cNvPr id="16" name="Picture 2" descr="M:\UMW_Projekty\Niebieski_Stol\NIEB_STOL_TRAMAJ_WODNY\trasy_gis\jpg\fron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lum contrast="40000"/>
            </a:blip>
            <a:srcRect l="44464" t="93266" r="45239" b="3427"/>
            <a:stretch>
              <a:fillRect/>
            </a:stretch>
          </p:blipFill>
          <p:spPr bwMode="auto">
            <a:xfrm>
              <a:off x="6858016" y="1785926"/>
              <a:ext cx="1571636" cy="357190"/>
            </a:xfrm>
            <a:prstGeom prst="rect">
              <a:avLst/>
            </a:prstGeom>
            <a:noFill/>
          </p:spPr>
        </p:pic>
      </p:grpSp>
      <p:sp>
        <p:nvSpPr>
          <p:cNvPr id="5" name="Prostokąt 4"/>
          <p:cNvSpPr/>
          <p:nvPr/>
        </p:nvSpPr>
        <p:spPr>
          <a:xfrm>
            <a:off x="1479302" y="2214554"/>
            <a:ext cx="7021788" cy="350046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pl-PL" sz="1000" b="1" dirty="0" smtClean="0">
                <a:solidFill>
                  <a:schemeClr val="accent4"/>
                </a:solidFill>
              </a:rPr>
              <a:t>1. DAWNE WSIE JAGODNO I LAMOWICE</a:t>
            </a:r>
          </a:p>
          <a:p>
            <a:pPr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PODKREŚLENIE ROLNICZEJ PRZESZŁOŚĆ OSIEDLA. REJON UL. BRZOZOWEJ, JAGODZIŃSKIEJ I DRÓŻNICZEJ </a:t>
            </a:r>
          </a:p>
          <a:p>
            <a:pPr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ORAZ LAMOWICE (UL. SARNIA) ZOSTAŁY ZASIEDLONE PRZEZ PRZESIEDLEŃCÓW Z OKOLIC LWOWA I TARNOPOLA. PODKREŚLENIE POCZUCIA WSPÓLNOTY I JEDNOŚCI ZWIĄZANEJ Z PRZESZŁOŚCIĄ OSIEDLA.</a:t>
            </a:r>
          </a:p>
          <a:p>
            <a:pPr>
              <a:spcBef>
                <a:spcPts val="400"/>
              </a:spcBef>
            </a:pPr>
            <a:r>
              <a:rPr lang="pl-PL" sz="1000" b="1" dirty="0" smtClean="0">
                <a:solidFill>
                  <a:schemeClr val="accent4"/>
                </a:solidFill>
              </a:rPr>
              <a:t>2. </a:t>
            </a:r>
            <a:r>
              <a:rPr lang="pl-PL" sz="1000" b="1" cap="all" dirty="0" smtClean="0">
                <a:solidFill>
                  <a:schemeClr val="accent4"/>
                </a:solidFill>
              </a:rPr>
              <a:t>Związki z Brochowem</a:t>
            </a:r>
          </a:p>
          <a:p>
            <a:r>
              <a:rPr lang="pl-PL" sz="1000" cap="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PODKREŚELNIE DAWNEJ PRZYNALEŻNOŚCI JAGODNA DO PARAFII NA BROCHOWIE I WZAJEMNYCH RELACJI TYCH OSIEDLI, JAKO DAWNEGO ELEMENTU TOŻSAMOŚCI. </a:t>
            </a:r>
          </a:p>
          <a:p>
            <a:pPr marL="252000" lvl="0" indent="-252000">
              <a:spcBef>
                <a:spcPct val="0"/>
              </a:spcBef>
              <a:defRPr/>
            </a:pPr>
            <a:endParaRPr lang="pl-PL" sz="1000" b="1" dirty="0" smtClean="0">
              <a:solidFill>
                <a:schemeClr val="accent4"/>
              </a:solidFill>
            </a:endParaRPr>
          </a:p>
          <a:p>
            <a:pPr marL="252000" lvl="0" indent="-252000">
              <a:spcBef>
                <a:spcPct val="0"/>
              </a:spcBef>
              <a:defRPr/>
            </a:pPr>
            <a:endParaRPr lang="pl-PL" sz="1000" dirty="0" smtClean="0">
              <a:solidFill>
                <a:srgbClr val="00B0F0"/>
              </a:solidFill>
            </a:endParaRPr>
          </a:p>
          <a:p>
            <a:pPr marL="252000" lvl="0" indent="-252000">
              <a:spcBef>
                <a:spcPct val="0"/>
              </a:spcBef>
              <a:defRPr/>
            </a:pPr>
            <a:endParaRPr lang="pl-PL" sz="1000" dirty="0" smtClean="0">
              <a:solidFill>
                <a:srgbClr val="00B0F0"/>
              </a:solidFill>
            </a:endParaRPr>
          </a:p>
          <a:p>
            <a:pPr marL="252000" lvl="0" indent="-252000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WYKAZ ELEMENTÓW MAPY ZBIORCZEJ TEMATU TOŻSAMOŚĆ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ostokąt 9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11" name="Prostokąt 10"/>
          <p:cNvSpPr/>
          <p:nvPr/>
        </p:nvSpPr>
        <p:spPr>
          <a:xfrm>
            <a:off x="1357290" y="1058275"/>
            <a:ext cx="264794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TOŻSAMOŚĆ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5"/>
          <p:cNvGrpSpPr/>
          <p:nvPr/>
        </p:nvGrpSpPr>
        <p:grpSpPr>
          <a:xfrm>
            <a:off x="1395167" y="1714488"/>
            <a:ext cx="7136092" cy="4214842"/>
            <a:chOff x="1395167" y="1714488"/>
            <a:chExt cx="7136092" cy="4214842"/>
          </a:xfrm>
        </p:grpSpPr>
        <p:sp>
          <p:nvSpPr>
            <p:cNvPr id="9" name="Prostokąt 8"/>
            <p:cNvSpPr/>
            <p:nvPr/>
          </p:nvSpPr>
          <p:spPr>
            <a:xfrm>
              <a:off x="1395167" y="1714488"/>
              <a:ext cx="7136092" cy="421484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1457326" y="1785926"/>
              <a:ext cx="7000874" cy="366724"/>
            </a:xfrm>
            <a:prstGeom prst="rect">
              <a:avLst/>
            </a:prstGeom>
            <a:solidFill>
              <a:schemeClr val="accent4">
                <a:lumMod val="75000"/>
                <a:alpha val="68000"/>
              </a:schemeClr>
            </a:solidFill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1500166" y="1785926"/>
              <a:ext cx="4572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chemeClr val="bg1"/>
                  </a:solidFill>
                </a:rPr>
                <a:t>ZAGADNIENIA BEZ WSKAZANEJ LOKALIZACJI</a:t>
              </a:r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OGÓLNE, NIEWSKAZANE NA MAPIE TEMATU TOŻSAMOŚĆ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7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10" name="Prostokąt 9"/>
          <p:cNvSpPr/>
          <p:nvPr/>
        </p:nvSpPr>
        <p:spPr>
          <a:xfrm>
            <a:off x="1479302" y="2214554"/>
            <a:ext cx="7021788" cy="57150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28600" indent="-228600">
              <a:buAutoNum type="arabicPeriod"/>
            </a:pPr>
            <a:r>
              <a:rPr lang="pl-PL" sz="1000" b="1" cap="all" dirty="0" smtClean="0">
                <a:solidFill>
                  <a:schemeClr val="accent4"/>
                </a:solidFill>
              </a:rPr>
              <a:t>Szkoła</a:t>
            </a:r>
          </a:p>
          <a:p>
            <a:pPr indent="-228600"/>
            <a:r>
              <a:rPr lang="pl-PL" sz="1000" cap="all" dirty="0" smtClean="0"/>
              <a:t>POSTULAT WYBUDOWANIA SZKOŁY W GRANICACH JEDNOSTKI. Poza poziomem funkcjonalnym szkoła Miałaby dla mieszkańców również znaczenie tożsamościowe</a:t>
            </a:r>
            <a:endParaRPr lang="pl-PL" sz="1000" dirty="0">
              <a:solidFill>
                <a:srgbClr val="00B0F0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357290" y="1058275"/>
            <a:ext cx="264794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TOŻSAMOŚĆ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2"/>
          <p:cNvGrpSpPr/>
          <p:nvPr/>
        </p:nvGrpSpPr>
        <p:grpSpPr>
          <a:xfrm>
            <a:off x="1395167" y="1714488"/>
            <a:ext cx="7136092" cy="4214842"/>
            <a:chOff x="1395167" y="1714488"/>
            <a:chExt cx="7136092" cy="4214842"/>
          </a:xfrm>
        </p:grpSpPr>
        <p:sp>
          <p:nvSpPr>
            <p:cNvPr id="17" name="Prostokąt 16"/>
            <p:cNvSpPr/>
            <p:nvPr/>
          </p:nvSpPr>
          <p:spPr>
            <a:xfrm>
              <a:off x="1395167" y="1714488"/>
              <a:ext cx="7136092" cy="421484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10"/>
            <p:cNvSpPr/>
            <p:nvPr/>
          </p:nvSpPr>
          <p:spPr>
            <a:xfrm>
              <a:off x="1457326" y="1785926"/>
              <a:ext cx="7000874" cy="366724"/>
            </a:xfrm>
            <a:prstGeom prst="rect">
              <a:avLst/>
            </a:prstGeom>
            <a:solidFill>
              <a:schemeClr val="accent4">
                <a:lumMod val="75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1500166" y="1785926"/>
              <a:ext cx="4572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chemeClr val="bg1"/>
                  </a:solidFill>
                </a:rPr>
                <a:t>PODSUMOWANIE</a:t>
              </a:r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PODSUMOWANIE TEMATU TOŻSAMOŚĆ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5" name="Łącznik prosty 14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rostokąt 15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18" name="Prostokąt 17"/>
          <p:cNvSpPr/>
          <p:nvPr/>
        </p:nvSpPr>
        <p:spPr>
          <a:xfrm>
            <a:off x="1479302" y="2214554"/>
            <a:ext cx="7021788" cy="350046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52000" lvl="0" indent="-252000">
              <a:spcBef>
                <a:spcPct val="0"/>
              </a:spcBef>
              <a:defRPr/>
            </a:pPr>
            <a:r>
              <a:rPr lang="pl-PL" sz="1200" b="1" dirty="0" smtClean="0">
                <a:solidFill>
                  <a:schemeClr val="accent4">
                    <a:lumMod val="50000"/>
                  </a:schemeClr>
                </a:solidFill>
              </a:rPr>
              <a:t>PRZESZŁOŚĆ - DAWNE WSIE POD MAŁYM MIASTEM</a:t>
            </a:r>
            <a:r>
              <a:rPr lang="pl-PL" sz="1200" b="1" dirty="0" smtClean="0">
                <a:solidFill>
                  <a:schemeClr val="accent4"/>
                </a:solidFill>
              </a:rPr>
              <a:t>                                                                                                                                  </a:t>
            </a:r>
          </a:p>
          <a:p>
            <a:pPr lvl="0">
              <a:spcBef>
                <a:spcPct val="0"/>
              </a:spcBef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WYRAŻONO POCZUCIE WIĘZI WSPÓLNOTY MIESZKAŃCÓW STARSZEJ JEDNORODZINNEJ CZĘŚCI OSIEDLA WYNIKAJĄCE Z WIELOLETNIEGO FUNKCJONOWANIA W KAMERALNEJ SPOŁECZNOŚCI DWÓCH WSI – JAGODNA I LAMOWIC. </a:t>
            </a:r>
          </a:p>
          <a:p>
            <a:pPr lvl="0">
              <a:spcBef>
                <a:spcPct val="0"/>
              </a:spcBef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PODKREŚLONO ZNACZENIE BROCHOWA JAKO ZAPLECZA USŁUGOWEGO DLA FUNKCJONOWANIA CAŁEGO OSIEDLA.</a:t>
            </a:r>
          </a:p>
          <a:p>
            <a:pPr marL="252000" lvl="0" indent="-252000">
              <a:spcBef>
                <a:spcPts val="400"/>
              </a:spcBef>
              <a:defRPr/>
            </a:pPr>
            <a:endParaRPr lang="pl-PL" sz="1200" b="1" dirty="0" smtClean="0">
              <a:solidFill>
                <a:schemeClr val="accent4"/>
              </a:solidFill>
            </a:endParaRPr>
          </a:p>
          <a:p>
            <a:pPr marL="252000" lvl="0" indent="-252000">
              <a:spcBef>
                <a:spcPts val="400"/>
              </a:spcBef>
              <a:defRPr/>
            </a:pPr>
            <a:r>
              <a:rPr lang="pl-PL" sz="1200" b="1" dirty="0" smtClean="0">
                <a:solidFill>
                  <a:schemeClr val="accent4">
                    <a:lumMod val="50000"/>
                  </a:schemeClr>
                </a:solidFill>
              </a:rPr>
              <a:t>PRZYSZŁOŚĆ - SZKOŁA</a:t>
            </a:r>
            <a:endParaRPr lang="pl-PL" sz="12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WSKAZANO, ŻE POWSTANIE W PRZYSZŁOŚCI SZKOŁY JEST UTOŻSAMIANE Z UZYSKANIEM PRZEZ JAGODNO STATUSU PEŁNOWARTOŚCIOWEGO OSIEDLA.                                                                                                                                </a:t>
            </a:r>
          </a:p>
          <a:p>
            <a:pPr marL="252000" lvl="0" indent="-252000">
              <a:spcBef>
                <a:spcPct val="0"/>
              </a:spcBef>
              <a:defRPr/>
            </a:pPr>
            <a:endParaRPr lang="pl-PL" sz="1200" b="1" dirty="0" smtClean="0">
              <a:solidFill>
                <a:srgbClr val="FF0000"/>
              </a:solidFill>
            </a:endParaRPr>
          </a:p>
          <a:p>
            <a:pPr marL="252000" lvl="0" indent="-252000">
              <a:spcBef>
                <a:spcPct val="0"/>
              </a:spcBef>
              <a:defRPr/>
            </a:pPr>
            <a:endParaRPr lang="pl-PL" sz="1200" b="1" dirty="0" smtClean="0">
              <a:solidFill>
                <a:schemeClr val="accent4"/>
              </a:solidFill>
            </a:endParaRPr>
          </a:p>
          <a:p>
            <a:pPr marL="252000" lvl="0" indent="-252000">
              <a:spcBef>
                <a:spcPct val="0"/>
              </a:spcBef>
              <a:defRPr/>
            </a:pPr>
            <a:endParaRPr lang="pl-PL" sz="1200" dirty="0" smtClean="0">
              <a:solidFill>
                <a:srgbClr val="00B0F0"/>
              </a:solidFill>
            </a:endParaRPr>
          </a:p>
          <a:p>
            <a:pPr marL="252000" lvl="0" indent="-252000">
              <a:spcBef>
                <a:spcPct val="0"/>
              </a:spcBef>
              <a:defRPr/>
            </a:pPr>
            <a:endParaRPr lang="pl-PL" sz="1200" dirty="0" smtClean="0">
              <a:solidFill>
                <a:srgbClr val="00B0F0"/>
              </a:solidFill>
            </a:endParaRPr>
          </a:p>
          <a:p>
            <a:pPr marL="252000" lvl="0" indent="-252000">
              <a:spcBef>
                <a:spcPct val="0"/>
              </a:spcBef>
              <a:defRPr/>
            </a:pPr>
            <a:endParaRPr lang="pl-PL" sz="1200" dirty="0">
              <a:solidFill>
                <a:srgbClr val="00B0F0"/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1357290" y="1058275"/>
            <a:ext cx="264794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TOŻSAMOŚĆ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rostokąt 34"/>
          <p:cNvSpPr/>
          <p:nvPr/>
        </p:nvSpPr>
        <p:spPr>
          <a:xfrm>
            <a:off x="1333540" y="6000768"/>
            <a:ext cx="744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rgbClr val="FF9900"/>
                </a:solidFill>
              </a:rPr>
              <a:t>Deficyt gminnych nieruchomości </a:t>
            </a:r>
          </a:p>
          <a:p>
            <a:pPr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niewystarczająca ilość działek należących do gminy ogranicza możliwości planowania wspólnych przestrzeni.</a:t>
            </a:r>
            <a:endParaRPr lang="pl-PL" sz="1000" b="1" cap="all" dirty="0">
              <a:solidFill>
                <a:srgbClr val="080808"/>
              </a:solidFill>
            </a:endParaRPr>
          </a:p>
        </p:txBody>
      </p:sp>
      <p:cxnSp>
        <p:nvCxnSpPr>
          <p:cNvPr id="36" name="Łącznik prosty 3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109" name="Prostokąt 108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1" name="Prostokąt 110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pl-PL" sz="1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3" name="Obraz 112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895505"/>
            <a:ext cx="7130598" cy="5040000"/>
          </a:xfrm>
          <a:prstGeom prst="rect">
            <a:avLst/>
          </a:prstGeom>
        </p:spPr>
      </p:pic>
      <p:sp>
        <p:nvSpPr>
          <p:cNvPr id="127" name="Prostokąt zaokrąglony 126"/>
          <p:cNvSpPr/>
          <p:nvPr/>
        </p:nvSpPr>
        <p:spPr>
          <a:xfrm>
            <a:off x="5647190" y="30974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28" name="Prostokąt zaokrąglony 127"/>
          <p:cNvSpPr/>
          <p:nvPr/>
        </p:nvSpPr>
        <p:spPr>
          <a:xfrm>
            <a:off x="6215628" y="3526798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29" name="Prostokąt zaokrąglony 128"/>
          <p:cNvSpPr/>
          <p:nvPr/>
        </p:nvSpPr>
        <p:spPr>
          <a:xfrm rot="1515449">
            <a:off x="4347936" y="1973637"/>
            <a:ext cx="140859" cy="36387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30" name="Prostokąt zaokrąglony 129"/>
          <p:cNvSpPr/>
          <p:nvPr/>
        </p:nvSpPr>
        <p:spPr>
          <a:xfrm>
            <a:off x="3827441" y="28719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31" name="Prostokąt zaokrąglony 130"/>
          <p:cNvSpPr/>
          <p:nvPr/>
        </p:nvSpPr>
        <p:spPr>
          <a:xfrm rot="17310241">
            <a:off x="3810928" y="2938638"/>
            <a:ext cx="81721" cy="52863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32" name="Prostokąt zaokrąglony 131"/>
          <p:cNvSpPr/>
          <p:nvPr/>
        </p:nvSpPr>
        <p:spPr>
          <a:xfrm>
            <a:off x="3124535" y="3918061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33" name="Prostokąt zaokrąglony 132"/>
          <p:cNvSpPr/>
          <p:nvPr/>
        </p:nvSpPr>
        <p:spPr>
          <a:xfrm>
            <a:off x="2332581" y="4004236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34" name="Prostokąt zaokrąglony 133"/>
          <p:cNvSpPr/>
          <p:nvPr/>
        </p:nvSpPr>
        <p:spPr>
          <a:xfrm>
            <a:off x="2435341" y="4669927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35" name="Prostokąt zaokrąglony 134"/>
          <p:cNvSpPr/>
          <p:nvPr/>
        </p:nvSpPr>
        <p:spPr>
          <a:xfrm rot="969612">
            <a:off x="3174894" y="2273821"/>
            <a:ext cx="393711" cy="46106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36" name="pole tekstowe 135"/>
          <p:cNvSpPr txBox="1"/>
          <p:nvPr/>
        </p:nvSpPr>
        <p:spPr>
          <a:xfrm>
            <a:off x="2267542" y="39801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37" name="pole tekstowe 136"/>
          <p:cNvSpPr txBox="1"/>
          <p:nvPr/>
        </p:nvSpPr>
        <p:spPr>
          <a:xfrm>
            <a:off x="2370385" y="464446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38" name="pole tekstowe 137"/>
          <p:cNvSpPr txBox="1"/>
          <p:nvPr/>
        </p:nvSpPr>
        <p:spPr>
          <a:xfrm>
            <a:off x="3059040" y="384246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40" name="pole tekstowe 139"/>
          <p:cNvSpPr txBox="1"/>
          <p:nvPr/>
        </p:nvSpPr>
        <p:spPr>
          <a:xfrm>
            <a:off x="3919912" y="313322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41" name="pole tekstowe 140"/>
          <p:cNvSpPr txBox="1"/>
          <p:nvPr/>
        </p:nvSpPr>
        <p:spPr>
          <a:xfrm>
            <a:off x="3294846" y="255873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42" name="pole tekstowe 141"/>
          <p:cNvSpPr txBox="1"/>
          <p:nvPr/>
        </p:nvSpPr>
        <p:spPr>
          <a:xfrm>
            <a:off x="4260154" y="211144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44" name="pole tekstowe 143"/>
          <p:cNvSpPr txBox="1"/>
          <p:nvPr/>
        </p:nvSpPr>
        <p:spPr>
          <a:xfrm>
            <a:off x="6151450" y="345088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0" name="pole tekstowe 149"/>
          <p:cNvSpPr txBox="1"/>
          <p:nvPr/>
        </p:nvSpPr>
        <p:spPr>
          <a:xfrm>
            <a:off x="5719747" y="3283567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63" name="Prostokąt 162"/>
          <p:cNvSpPr/>
          <p:nvPr/>
        </p:nvSpPr>
        <p:spPr>
          <a:xfrm>
            <a:off x="1428728" y="928670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  <a:endParaRPr lang="pl-PL" sz="3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3" name="pole tekstowe 142"/>
          <p:cNvSpPr txBox="1"/>
          <p:nvPr/>
        </p:nvSpPr>
        <p:spPr>
          <a:xfrm>
            <a:off x="5584708" y="302585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26" name="pole tekstowe 125"/>
          <p:cNvSpPr txBox="1"/>
          <p:nvPr/>
        </p:nvSpPr>
        <p:spPr>
          <a:xfrm>
            <a:off x="5462574" y="3023533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39" name="pole tekstowe 138"/>
          <p:cNvSpPr txBox="1"/>
          <p:nvPr/>
        </p:nvSpPr>
        <p:spPr>
          <a:xfrm>
            <a:off x="3768733" y="27945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34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4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37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33" name="Obraz 32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Łącznik prosty 5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226" name="Prostokąt 225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7" name="Prostokąt 226"/>
          <p:cNvSpPr/>
          <p:nvPr/>
        </p:nvSpPr>
        <p:spPr>
          <a:xfrm>
            <a:off x="1285852" y="5982132"/>
            <a:ext cx="721523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rgbClr val="FF9900"/>
                </a:solidFill>
              </a:rPr>
              <a:t>Przestrzenie „publiczne” ogrodzone</a:t>
            </a:r>
          </a:p>
          <a:p>
            <a:pPr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GRODZONE OSIEDLA I INWESTYCJE, KTÓRE SIĘ WEWNĄTRZ NICH ZNAJDUJĄ (np. inwestycje na Vivaldiego i Wagnera) nie są dostępne dla WSZYSTKICH MIESZKAŃCÓW. PODKREŚLENIE PROBLEMU SPOŁECZNO-EKONOMICZNEGO.</a:t>
            </a:r>
            <a:endParaRPr lang="pl-PL" sz="1400" b="1" dirty="0">
              <a:solidFill>
                <a:srgbClr val="080808"/>
              </a:solidFill>
            </a:endParaRPr>
          </a:p>
        </p:txBody>
      </p:sp>
      <p:sp>
        <p:nvSpPr>
          <p:cNvPr id="228" name="Prostokąt 227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pl-PL" sz="1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29" name="Obraz 228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895505"/>
            <a:ext cx="7130598" cy="5040000"/>
          </a:xfrm>
          <a:prstGeom prst="rect">
            <a:avLst/>
          </a:prstGeom>
        </p:spPr>
      </p:pic>
      <p:sp>
        <p:nvSpPr>
          <p:cNvPr id="237" name="pole tekstowe 236"/>
          <p:cNvSpPr txBox="1"/>
          <p:nvPr/>
        </p:nvSpPr>
        <p:spPr>
          <a:xfrm>
            <a:off x="4971490" y="2245963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44" name="Dowolny kształt 243"/>
          <p:cNvSpPr/>
          <p:nvPr/>
        </p:nvSpPr>
        <p:spPr>
          <a:xfrm>
            <a:off x="5702714" y="2846438"/>
            <a:ext cx="626536" cy="572250"/>
          </a:xfrm>
          <a:custGeom>
            <a:avLst/>
            <a:gdLst>
              <a:gd name="connsiteX0" fmla="*/ 11220 w 776960"/>
              <a:gd name="connsiteY0" fmla="*/ 143050 h 709641"/>
              <a:gd name="connsiteX1" fmla="*/ 53294 w 776960"/>
              <a:gd name="connsiteY1" fmla="*/ 224392 h 709641"/>
              <a:gd name="connsiteX2" fmla="*/ 131831 w 776960"/>
              <a:gd name="connsiteY2" fmla="*/ 356223 h 709641"/>
              <a:gd name="connsiteX3" fmla="*/ 193539 w 776960"/>
              <a:gd name="connsiteY3" fmla="*/ 465614 h 709641"/>
              <a:gd name="connsiteX4" fmla="*/ 235613 w 776960"/>
              <a:gd name="connsiteY4" fmla="*/ 583421 h 709641"/>
              <a:gd name="connsiteX5" fmla="*/ 249637 w 776960"/>
              <a:gd name="connsiteY5" fmla="*/ 709641 h 709641"/>
              <a:gd name="connsiteX6" fmla="*/ 398297 w 776960"/>
              <a:gd name="connsiteY6" fmla="*/ 704032 h 709641"/>
              <a:gd name="connsiteX7" fmla="*/ 642324 w 776960"/>
              <a:gd name="connsiteY7" fmla="*/ 675983 h 709641"/>
              <a:gd name="connsiteX8" fmla="*/ 776960 w 776960"/>
              <a:gd name="connsiteY8" fmla="*/ 628299 h 709641"/>
              <a:gd name="connsiteX9" fmla="*/ 732081 w 776960"/>
              <a:gd name="connsiteY9" fmla="*/ 474029 h 709641"/>
              <a:gd name="connsiteX10" fmla="*/ 678788 w 776960"/>
              <a:gd name="connsiteY10" fmla="*/ 274881 h 709641"/>
              <a:gd name="connsiteX11" fmla="*/ 603056 w 776960"/>
              <a:gd name="connsiteY11" fmla="*/ 44878 h 709641"/>
              <a:gd name="connsiteX12" fmla="*/ 575007 w 776960"/>
              <a:gd name="connsiteY12" fmla="*/ 0 h 709641"/>
              <a:gd name="connsiteX13" fmla="*/ 291711 w 776960"/>
              <a:gd name="connsiteY13" fmla="*/ 30854 h 709641"/>
              <a:gd name="connsiteX14" fmla="*/ 0 w 776960"/>
              <a:gd name="connsiteY14" fmla="*/ 78537 h 709641"/>
              <a:gd name="connsiteX15" fmla="*/ 11220 w 776960"/>
              <a:gd name="connsiteY15" fmla="*/ 143050 h 70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6960" h="709641">
                <a:moveTo>
                  <a:pt x="11220" y="143050"/>
                </a:moveTo>
                <a:lnTo>
                  <a:pt x="53294" y="224392"/>
                </a:lnTo>
                <a:lnTo>
                  <a:pt x="131831" y="356223"/>
                </a:lnTo>
                <a:cubicBezTo>
                  <a:pt x="196819" y="466419"/>
                  <a:pt x="238676" y="465614"/>
                  <a:pt x="193539" y="465614"/>
                </a:cubicBezTo>
                <a:lnTo>
                  <a:pt x="235613" y="583421"/>
                </a:lnTo>
                <a:lnTo>
                  <a:pt x="249637" y="709641"/>
                </a:lnTo>
                <a:lnTo>
                  <a:pt x="398297" y="704032"/>
                </a:lnTo>
                <a:lnTo>
                  <a:pt x="642324" y="675983"/>
                </a:lnTo>
                <a:lnTo>
                  <a:pt x="776960" y="628299"/>
                </a:lnTo>
                <a:lnTo>
                  <a:pt x="732081" y="474029"/>
                </a:lnTo>
                <a:lnTo>
                  <a:pt x="678788" y="274881"/>
                </a:lnTo>
                <a:lnTo>
                  <a:pt x="603056" y="44878"/>
                </a:lnTo>
                <a:lnTo>
                  <a:pt x="575007" y="0"/>
                </a:lnTo>
                <a:lnTo>
                  <a:pt x="291711" y="30854"/>
                </a:lnTo>
                <a:lnTo>
                  <a:pt x="0" y="78537"/>
                </a:lnTo>
                <a:lnTo>
                  <a:pt x="11220" y="143050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5" name="Prostokąt zaokrąglony 244"/>
          <p:cNvSpPr/>
          <p:nvPr/>
        </p:nvSpPr>
        <p:spPr>
          <a:xfrm>
            <a:off x="5647190" y="30974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46" name="Prostokąt zaokrąglony 245"/>
          <p:cNvSpPr/>
          <p:nvPr/>
        </p:nvSpPr>
        <p:spPr>
          <a:xfrm>
            <a:off x="6215628" y="3526798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47" name="Prostokąt zaokrąglony 246"/>
          <p:cNvSpPr/>
          <p:nvPr/>
        </p:nvSpPr>
        <p:spPr>
          <a:xfrm rot="1515449">
            <a:off x="4347936" y="1973637"/>
            <a:ext cx="140859" cy="36387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48" name="Prostokąt zaokrąglony 247"/>
          <p:cNvSpPr/>
          <p:nvPr/>
        </p:nvSpPr>
        <p:spPr>
          <a:xfrm>
            <a:off x="3827441" y="28719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49" name="Prostokąt zaokrąglony 248"/>
          <p:cNvSpPr/>
          <p:nvPr/>
        </p:nvSpPr>
        <p:spPr>
          <a:xfrm rot="17310241">
            <a:off x="3810928" y="2938638"/>
            <a:ext cx="81721" cy="52863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50" name="Prostokąt zaokrąglony 249"/>
          <p:cNvSpPr/>
          <p:nvPr/>
        </p:nvSpPr>
        <p:spPr>
          <a:xfrm>
            <a:off x="3124535" y="3918061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51" name="Prostokąt zaokrąglony 250"/>
          <p:cNvSpPr/>
          <p:nvPr/>
        </p:nvSpPr>
        <p:spPr>
          <a:xfrm>
            <a:off x="2332581" y="4004236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52" name="Prostokąt zaokrąglony 251"/>
          <p:cNvSpPr/>
          <p:nvPr/>
        </p:nvSpPr>
        <p:spPr>
          <a:xfrm>
            <a:off x="2435341" y="4669927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53" name="Prostokąt zaokrąglony 252"/>
          <p:cNvSpPr/>
          <p:nvPr/>
        </p:nvSpPr>
        <p:spPr>
          <a:xfrm rot="969612">
            <a:off x="3174894" y="2273821"/>
            <a:ext cx="393711" cy="46106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54" name="pole tekstowe 253"/>
          <p:cNvSpPr txBox="1"/>
          <p:nvPr/>
        </p:nvSpPr>
        <p:spPr>
          <a:xfrm>
            <a:off x="2267542" y="39801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55" name="pole tekstowe 254"/>
          <p:cNvSpPr txBox="1"/>
          <p:nvPr/>
        </p:nvSpPr>
        <p:spPr>
          <a:xfrm>
            <a:off x="2370385" y="464446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56" name="pole tekstowe 255"/>
          <p:cNvSpPr txBox="1"/>
          <p:nvPr/>
        </p:nvSpPr>
        <p:spPr>
          <a:xfrm>
            <a:off x="3059040" y="384246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57" name="pole tekstowe 256"/>
          <p:cNvSpPr txBox="1"/>
          <p:nvPr/>
        </p:nvSpPr>
        <p:spPr>
          <a:xfrm>
            <a:off x="3919912" y="313322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58" name="pole tekstowe 257"/>
          <p:cNvSpPr txBox="1"/>
          <p:nvPr/>
        </p:nvSpPr>
        <p:spPr>
          <a:xfrm>
            <a:off x="3294846" y="255873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59" name="pole tekstowe 258"/>
          <p:cNvSpPr txBox="1"/>
          <p:nvPr/>
        </p:nvSpPr>
        <p:spPr>
          <a:xfrm>
            <a:off x="4260154" y="211144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60" name="pole tekstowe 259"/>
          <p:cNvSpPr txBox="1"/>
          <p:nvPr/>
        </p:nvSpPr>
        <p:spPr>
          <a:xfrm>
            <a:off x="6151450" y="345088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61" name="pole tekstowe 260"/>
          <p:cNvSpPr txBox="1"/>
          <p:nvPr/>
        </p:nvSpPr>
        <p:spPr>
          <a:xfrm>
            <a:off x="6138758" y="318102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62" name="Dowolny kształt 261"/>
          <p:cNvSpPr/>
          <p:nvPr/>
        </p:nvSpPr>
        <p:spPr>
          <a:xfrm>
            <a:off x="6110221" y="2464150"/>
            <a:ext cx="561279" cy="896946"/>
          </a:xfrm>
          <a:custGeom>
            <a:avLst/>
            <a:gdLst>
              <a:gd name="connsiteX0" fmla="*/ 116006 w 696036"/>
              <a:gd name="connsiteY0" fmla="*/ 464024 h 1112293"/>
              <a:gd name="connsiteX1" fmla="*/ 279780 w 696036"/>
              <a:gd name="connsiteY1" fmla="*/ 1112293 h 1112293"/>
              <a:gd name="connsiteX2" fmla="*/ 504968 w 696036"/>
              <a:gd name="connsiteY2" fmla="*/ 1050878 h 1112293"/>
              <a:gd name="connsiteX3" fmla="*/ 348018 w 696036"/>
              <a:gd name="connsiteY3" fmla="*/ 457200 h 1112293"/>
              <a:gd name="connsiteX4" fmla="*/ 470848 w 696036"/>
              <a:gd name="connsiteY4" fmla="*/ 504968 h 1112293"/>
              <a:gd name="connsiteX5" fmla="*/ 696036 w 696036"/>
              <a:gd name="connsiteY5" fmla="*/ 600502 h 1112293"/>
              <a:gd name="connsiteX6" fmla="*/ 586854 w 696036"/>
              <a:gd name="connsiteY6" fmla="*/ 27296 h 1112293"/>
              <a:gd name="connsiteX7" fmla="*/ 0 w 696036"/>
              <a:gd name="connsiteY7" fmla="*/ 0 h 1112293"/>
              <a:gd name="connsiteX8" fmla="*/ 116006 w 696036"/>
              <a:gd name="connsiteY8" fmla="*/ 464024 h 111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36" h="1112293">
                <a:moveTo>
                  <a:pt x="116006" y="464024"/>
                </a:moveTo>
                <a:lnTo>
                  <a:pt x="279780" y="1112293"/>
                </a:lnTo>
                <a:lnTo>
                  <a:pt x="504968" y="1050878"/>
                </a:lnTo>
                <a:lnTo>
                  <a:pt x="348018" y="457200"/>
                </a:lnTo>
                <a:lnTo>
                  <a:pt x="470848" y="504968"/>
                </a:lnTo>
                <a:lnTo>
                  <a:pt x="696036" y="600502"/>
                </a:lnTo>
                <a:lnTo>
                  <a:pt x="586854" y="27296"/>
                </a:lnTo>
                <a:lnTo>
                  <a:pt x="0" y="0"/>
                </a:lnTo>
                <a:lnTo>
                  <a:pt x="116006" y="464024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3" name="Dowolny kształt 262"/>
          <p:cNvSpPr/>
          <p:nvPr/>
        </p:nvSpPr>
        <p:spPr>
          <a:xfrm>
            <a:off x="5251794" y="3218024"/>
            <a:ext cx="660328" cy="330164"/>
          </a:xfrm>
          <a:custGeom>
            <a:avLst/>
            <a:gdLst>
              <a:gd name="connsiteX0" fmla="*/ 0 w 818866"/>
              <a:gd name="connsiteY0" fmla="*/ 409433 h 409433"/>
              <a:gd name="connsiteX1" fmla="*/ 307075 w 818866"/>
              <a:gd name="connsiteY1" fmla="*/ 368490 h 409433"/>
              <a:gd name="connsiteX2" fmla="*/ 818866 w 818866"/>
              <a:gd name="connsiteY2" fmla="*/ 300251 h 409433"/>
              <a:gd name="connsiteX3" fmla="*/ 805218 w 818866"/>
              <a:gd name="connsiteY3" fmla="*/ 163773 h 409433"/>
              <a:gd name="connsiteX4" fmla="*/ 709684 w 818866"/>
              <a:gd name="connsiteY4" fmla="*/ 0 h 409433"/>
              <a:gd name="connsiteX5" fmla="*/ 34119 w 818866"/>
              <a:gd name="connsiteY5" fmla="*/ 75063 h 409433"/>
              <a:gd name="connsiteX6" fmla="*/ 0 w 818866"/>
              <a:gd name="connsiteY6" fmla="*/ 409433 h 4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66" h="409433">
                <a:moveTo>
                  <a:pt x="0" y="409433"/>
                </a:moveTo>
                <a:lnTo>
                  <a:pt x="307075" y="368490"/>
                </a:lnTo>
                <a:lnTo>
                  <a:pt x="818866" y="300251"/>
                </a:lnTo>
                <a:lnTo>
                  <a:pt x="805218" y="163773"/>
                </a:lnTo>
                <a:lnTo>
                  <a:pt x="709684" y="0"/>
                </a:lnTo>
                <a:lnTo>
                  <a:pt x="34119" y="75063"/>
                </a:lnTo>
                <a:lnTo>
                  <a:pt x="0" y="409433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4" name="Dowolny kształt 263"/>
          <p:cNvSpPr/>
          <p:nvPr/>
        </p:nvSpPr>
        <p:spPr>
          <a:xfrm>
            <a:off x="3171761" y="3498664"/>
            <a:ext cx="847421" cy="352175"/>
          </a:xfrm>
          <a:custGeom>
            <a:avLst/>
            <a:gdLst>
              <a:gd name="connsiteX0" fmla="*/ 6824 w 1050878"/>
              <a:gd name="connsiteY0" fmla="*/ 436728 h 436728"/>
              <a:gd name="connsiteX1" fmla="*/ 450376 w 1050878"/>
              <a:gd name="connsiteY1" fmla="*/ 334370 h 436728"/>
              <a:gd name="connsiteX2" fmla="*/ 682388 w 1050878"/>
              <a:gd name="connsiteY2" fmla="*/ 293427 h 436728"/>
              <a:gd name="connsiteX3" fmla="*/ 1044054 w 1050878"/>
              <a:gd name="connsiteY3" fmla="*/ 361666 h 436728"/>
              <a:gd name="connsiteX4" fmla="*/ 1050878 w 1050878"/>
              <a:gd name="connsiteY4" fmla="*/ 279779 h 436728"/>
              <a:gd name="connsiteX5" fmla="*/ 88711 w 1050878"/>
              <a:gd name="connsiteY5" fmla="*/ 0 h 436728"/>
              <a:gd name="connsiteX6" fmla="*/ 0 w 1050878"/>
              <a:gd name="connsiteY6" fmla="*/ 191069 h 436728"/>
              <a:gd name="connsiteX7" fmla="*/ 6824 w 1050878"/>
              <a:gd name="connsiteY7" fmla="*/ 436728 h 43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0878" h="436728">
                <a:moveTo>
                  <a:pt x="6824" y="436728"/>
                </a:moveTo>
                <a:lnTo>
                  <a:pt x="450376" y="334370"/>
                </a:lnTo>
                <a:lnTo>
                  <a:pt x="682388" y="293427"/>
                </a:lnTo>
                <a:lnTo>
                  <a:pt x="1044054" y="361666"/>
                </a:lnTo>
                <a:lnTo>
                  <a:pt x="1050878" y="279779"/>
                </a:lnTo>
                <a:lnTo>
                  <a:pt x="88711" y="0"/>
                </a:lnTo>
                <a:lnTo>
                  <a:pt x="0" y="191069"/>
                </a:lnTo>
                <a:lnTo>
                  <a:pt x="6824" y="436728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5" name="pole tekstowe 264"/>
          <p:cNvSpPr txBox="1"/>
          <p:nvPr/>
        </p:nvSpPr>
        <p:spPr>
          <a:xfrm>
            <a:off x="6344366" y="315128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66" name="pole tekstowe 265"/>
          <p:cNvSpPr txBox="1"/>
          <p:nvPr/>
        </p:nvSpPr>
        <p:spPr>
          <a:xfrm>
            <a:off x="5719747" y="32835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67" name="pole tekstowe 266"/>
          <p:cNvSpPr txBox="1"/>
          <p:nvPr/>
        </p:nvSpPr>
        <p:spPr>
          <a:xfrm>
            <a:off x="3822089" y="361535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71" name="Prostokąt 270"/>
          <p:cNvSpPr/>
          <p:nvPr/>
        </p:nvSpPr>
        <p:spPr>
          <a:xfrm>
            <a:off x="1428728" y="928670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  <a:endParaRPr lang="pl-PL" sz="3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73" name="pole tekstowe 272"/>
          <p:cNvSpPr txBox="1"/>
          <p:nvPr/>
        </p:nvSpPr>
        <p:spPr>
          <a:xfrm>
            <a:off x="5584708" y="302585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74" name="pole tekstowe 273"/>
          <p:cNvSpPr txBox="1"/>
          <p:nvPr/>
        </p:nvSpPr>
        <p:spPr>
          <a:xfrm>
            <a:off x="5462574" y="3023533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76" name="pole tekstowe 275"/>
          <p:cNvSpPr txBox="1"/>
          <p:nvPr/>
        </p:nvSpPr>
        <p:spPr>
          <a:xfrm>
            <a:off x="3768733" y="27945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39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4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40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41" name="Obraz 40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669700" y="2924944"/>
            <a:ext cx="7286676" cy="3714776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spcBef>
                <a:spcPct val="0"/>
              </a:spcBef>
            </a:pPr>
            <a:r>
              <a:rPr lang="pl-PL" sz="1000" dirty="0" smtClean="0"/>
              <a:t>Idea projektu i jego etapy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Cel projektu</a:t>
            </a:r>
          </a:p>
          <a:p>
            <a:pPr algn="r">
              <a:spcBef>
                <a:spcPct val="0"/>
              </a:spcBef>
            </a:pPr>
            <a:endParaRPr lang="pl-PL" sz="1000" dirty="0" smtClean="0"/>
          </a:p>
          <a:p>
            <a:pPr algn="r">
              <a:spcBef>
                <a:spcPct val="0"/>
              </a:spcBef>
            </a:pPr>
            <a:r>
              <a:rPr lang="pl-PL" sz="1000" dirty="0" smtClean="0"/>
              <a:t>Osiedle Kompletne a Studium Wrocławia 2018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Jednostki urbanistyczne i ich karty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Obszar opracowania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Miejscowe plany zagospodarowania przestrzennego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Struktura własności w obszarze osiedli</a:t>
            </a:r>
          </a:p>
          <a:p>
            <a:pPr algn="r">
              <a:spcBef>
                <a:spcPct val="0"/>
              </a:spcBef>
            </a:pPr>
            <a:endParaRPr lang="pl-PL" sz="1000" dirty="0" smtClean="0"/>
          </a:p>
          <a:p>
            <a:pPr algn="r">
              <a:spcBef>
                <a:spcPct val="0"/>
              </a:spcBef>
            </a:pPr>
            <a:r>
              <a:rPr lang="pl-PL" sz="1000" dirty="0" smtClean="0"/>
              <a:t>Elementy procesu konsultacji społecznych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Dokumentacja fotograficzna spotkań</a:t>
            </a:r>
          </a:p>
          <a:p>
            <a:pPr algn="r">
              <a:spcBef>
                <a:spcPct val="0"/>
              </a:spcBef>
            </a:pPr>
            <a:endParaRPr lang="pl-PL" sz="1000" dirty="0" smtClean="0"/>
          </a:p>
          <a:p>
            <a:pPr algn="r">
              <a:spcBef>
                <a:spcPct val="0"/>
              </a:spcBef>
            </a:pPr>
            <a:r>
              <a:rPr lang="pl-PL" sz="1000" dirty="0" smtClean="0"/>
              <a:t>Wytyczne przestrzenne z konsultacji społecznych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wg bloków tematycznych: Tożsamość / Przestrzenie publiczne i zieleń / Przedsiębiorczość i usługi / Przemieszczanie się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Zagadnienia przedstawione na mapie, Mapa zbiorcza i wykaz, Zagadnienia ogólne, Podsumowanie bloku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Elementy wskazane na mapie  i ich opis / Elementy nieprzestrzenne / Podsumowanie</a:t>
            </a:r>
          </a:p>
          <a:p>
            <a:pPr algn="r">
              <a:spcBef>
                <a:spcPct val="0"/>
              </a:spcBef>
            </a:pPr>
            <a:endParaRPr lang="pl-PL" sz="1000" dirty="0" smtClean="0"/>
          </a:p>
          <a:p>
            <a:pPr algn="r">
              <a:spcBef>
                <a:spcPct val="0"/>
              </a:spcBef>
            </a:pPr>
            <a:r>
              <a:rPr lang="pl-PL" sz="1000" dirty="0" smtClean="0"/>
              <a:t>Wnioski z przeprowadzonej ankiety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Miejsca licznych wskazań mieszkańców</a:t>
            </a:r>
          </a:p>
          <a:p>
            <a:pPr algn="r">
              <a:spcBef>
                <a:spcPct val="0"/>
              </a:spcBef>
            </a:pPr>
            <a:r>
              <a:rPr lang="pl-PL" sz="1000" dirty="0" smtClean="0"/>
              <a:t>Wybrane zagadnienia ze wszystkich bloków tematycznych</a:t>
            </a:r>
            <a:endParaRPr lang="pl-PL" sz="10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143765" y="1700808"/>
            <a:ext cx="8286776" cy="1071570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spcBef>
                <a:spcPct val="0"/>
              </a:spcBef>
            </a:pP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</a:t>
            </a:r>
          </a:p>
          <a:p>
            <a:pPr algn="r">
              <a:spcBef>
                <a:spcPct val="0"/>
              </a:spcBef>
            </a:pP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</a:t>
            </a:r>
          </a:p>
          <a:p>
            <a:pPr algn="r">
              <a:spcBef>
                <a:spcPct val="0"/>
              </a:spcBef>
            </a:pP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 RAMACH PROJEKTU „OSIEDLA KOMPLETNE”</a:t>
            </a:r>
          </a:p>
        </p:txBody>
      </p:sp>
      <p:cxnSp>
        <p:nvCxnSpPr>
          <p:cNvPr id="14" name="Łącznik prosty 13"/>
          <p:cNvCxnSpPr/>
          <p:nvPr/>
        </p:nvCxnSpPr>
        <p:spPr>
          <a:xfrm rot="5400000">
            <a:off x="6344488" y="4490510"/>
            <a:ext cx="3348000" cy="1588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upa 5"/>
          <p:cNvGrpSpPr/>
          <p:nvPr/>
        </p:nvGrpSpPr>
        <p:grpSpPr>
          <a:xfrm>
            <a:off x="7096646" y="171356"/>
            <a:ext cx="1770334" cy="1529452"/>
            <a:chOff x="6444209" y="89718"/>
            <a:chExt cx="2448272" cy="2115146"/>
          </a:xfrm>
        </p:grpSpPr>
        <p:sp>
          <p:nvSpPr>
            <p:cNvPr id="8" name="Prostokąt 7"/>
            <p:cNvSpPr/>
            <p:nvPr/>
          </p:nvSpPr>
          <p:spPr>
            <a:xfrm>
              <a:off x="6444209" y="89718"/>
              <a:ext cx="2448272" cy="2115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9600" y="366023"/>
              <a:ext cx="2189520" cy="176683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rostokąt 174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6" name="Prostokąt 175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rgbClr val="FF9900"/>
                </a:solidFill>
              </a:rPr>
              <a:t>Miejsce spotkań przy ul. Strawińskiego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POSTULAT PRZEZNACZENIA OSTATNIEJ DZIAŁKI NALEŻĄCEJ DO GMINY POD FUNKCJE społeczne i funkcje ZWIĄZANE Z EDUKACJĄ – PRZEDSZKOLE.</a:t>
            </a:r>
            <a:endParaRPr lang="pl-PL" sz="1000" b="1" cap="all" dirty="0" smtClean="0">
              <a:solidFill>
                <a:srgbClr val="080808"/>
              </a:solidFill>
            </a:endParaRPr>
          </a:p>
        </p:txBody>
      </p:sp>
      <p:sp>
        <p:nvSpPr>
          <p:cNvPr id="177" name="Prostokąt 176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endParaRPr lang="pl-PL" sz="1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78" name="Obraz 177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895505"/>
            <a:ext cx="7130598" cy="5040000"/>
          </a:xfrm>
          <a:prstGeom prst="rect">
            <a:avLst/>
          </a:prstGeom>
        </p:spPr>
      </p:pic>
      <p:sp>
        <p:nvSpPr>
          <p:cNvPr id="193" name="Dowolny kształt 192"/>
          <p:cNvSpPr/>
          <p:nvPr/>
        </p:nvSpPr>
        <p:spPr>
          <a:xfrm>
            <a:off x="5702714" y="2846438"/>
            <a:ext cx="626536" cy="572250"/>
          </a:xfrm>
          <a:custGeom>
            <a:avLst/>
            <a:gdLst>
              <a:gd name="connsiteX0" fmla="*/ 11220 w 776960"/>
              <a:gd name="connsiteY0" fmla="*/ 143050 h 709641"/>
              <a:gd name="connsiteX1" fmla="*/ 53294 w 776960"/>
              <a:gd name="connsiteY1" fmla="*/ 224392 h 709641"/>
              <a:gd name="connsiteX2" fmla="*/ 131831 w 776960"/>
              <a:gd name="connsiteY2" fmla="*/ 356223 h 709641"/>
              <a:gd name="connsiteX3" fmla="*/ 193539 w 776960"/>
              <a:gd name="connsiteY3" fmla="*/ 465614 h 709641"/>
              <a:gd name="connsiteX4" fmla="*/ 235613 w 776960"/>
              <a:gd name="connsiteY4" fmla="*/ 583421 h 709641"/>
              <a:gd name="connsiteX5" fmla="*/ 249637 w 776960"/>
              <a:gd name="connsiteY5" fmla="*/ 709641 h 709641"/>
              <a:gd name="connsiteX6" fmla="*/ 398297 w 776960"/>
              <a:gd name="connsiteY6" fmla="*/ 704032 h 709641"/>
              <a:gd name="connsiteX7" fmla="*/ 642324 w 776960"/>
              <a:gd name="connsiteY7" fmla="*/ 675983 h 709641"/>
              <a:gd name="connsiteX8" fmla="*/ 776960 w 776960"/>
              <a:gd name="connsiteY8" fmla="*/ 628299 h 709641"/>
              <a:gd name="connsiteX9" fmla="*/ 732081 w 776960"/>
              <a:gd name="connsiteY9" fmla="*/ 474029 h 709641"/>
              <a:gd name="connsiteX10" fmla="*/ 678788 w 776960"/>
              <a:gd name="connsiteY10" fmla="*/ 274881 h 709641"/>
              <a:gd name="connsiteX11" fmla="*/ 603056 w 776960"/>
              <a:gd name="connsiteY11" fmla="*/ 44878 h 709641"/>
              <a:gd name="connsiteX12" fmla="*/ 575007 w 776960"/>
              <a:gd name="connsiteY12" fmla="*/ 0 h 709641"/>
              <a:gd name="connsiteX13" fmla="*/ 291711 w 776960"/>
              <a:gd name="connsiteY13" fmla="*/ 30854 h 709641"/>
              <a:gd name="connsiteX14" fmla="*/ 0 w 776960"/>
              <a:gd name="connsiteY14" fmla="*/ 78537 h 709641"/>
              <a:gd name="connsiteX15" fmla="*/ 11220 w 776960"/>
              <a:gd name="connsiteY15" fmla="*/ 143050 h 70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6960" h="709641">
                <a:moveTo>
                  <a:pt x="11220" y="143050"/>
                </a:moveTo>
                <a:lnTo>
                  <a:pt x="53294" y="224392"/>
                </a:lnTo>
                <a:lnTo>
                  <a:pt x="131831" y="356223"/>
                </a:lnTo>
                <a:cubicBezTo>
                  <a:pt x="196819" y="466419"/>
                  <a:pt x="238676" y="465614"/>
                  <a:pt x="193539" y="465614"/>
                </a:cubicBezTo>
                <a:lnTo>
                  <a:pt x="235613" y="583421"/>
                </a:lnTo>
                <a:lnTo>
                  <a:pt x="249637" y="709641"/>
                </a:lnTo>
                <a:lnTo>
                  <a:pt x="398297" y="704032"/>
                </a:lnTo>
                <a:lnTo>
                  <a:pt x="642324" y="675983"/>
                </a:lnTo>
                <a:lnTo>
                  <a:pt x="776960" y="628299"/>
                </a:lnTo>
                <a:lnTo>
                  <a:pt x="732081" y="474029"/>
                </a:lnTo>
                <a:lnTo>
                  <a:pt x="678788" y="274881"/>
                </a:lnTo>
                <a:lnTo>
                  <a:pt x="603056" y="44878"/>
                </a:lnTo>
                <a:lnTo>
                  <a:pt x="575007" y="0"/>
                </a:lnTo>
                <a:lnTo>
                  <a:pt x="291711" y="30854"/>
                </a:lnTo>
                <a:lnTo>
                  <a:pt x="0" y="78537"/>
                </a:lnTo>
                <a:lnTo>
                  <a:pt x="11220" y="143050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4" name="Prostokąt zaokrąglony 193"/>
          <p:cNvSpPr/>
          <p:nvPr/>
        </p:nvSpPr>
        <p:spPr>
          <a:xfrm>
            <a:off x="5647190" y="30974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95" name="Prostokąt zaokrąglony 194"/>
          <p:cNvSpPr/>
          <p:nvPr/>
        </p:nvSpPr>
        <p:spPr>
          <a:xfrm>
            <a:off x="6215628" y="3526798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96" name="Prostokąt zaokrąglony 195"/>
          <p:cNvSpPr/>
          <p:nvPr/>
        </p:nvSpPr>
        <p:spPr>
          <a:xfrm rot="1515449">
            <a:off x="4347936" y="1973637"/>
            <a:ext cx="140859" cy="36387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97" name="Prostokąt zaokrąglony 196"/>
          <p:cNvSpPr/>
          <p:nvPr/>
        </p:nvSpPr>
        <p:spPr>
          <a:xfrm>
            <a:off x="3827441" y="28719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98" name="Prostokąt zaokrąglony 197"/>
          <p:cNvSpPr/>
          <p:nvPr/>
        </p:nvSpPr>
        <p:spPr>
          <a:xfrm rot="17310241">
            <a:off x="3810928" y="2938638"/>
            <a:ext cx="81721" cy="52863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99" name="Prostokąt zaokrąglony 198"/>
          <p:cNvSpPr/>
          <p:nvPr/>
        </p:nvSpPr>
        <p:spPr>
          <a:xfrm>
            <a:off x="3124535" y="3918061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0" name="Prostokąt zaokrąglony 199"/>
          <p:cNvSpPr/>
          <p:nvPr/>
        </p:nvSpPr>
        <p:spPr>
          <a:xfrm>
            <a:off x="2332581" y="4004236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1" name="Prostokąt zaokrąglony 200"/>
          <p:cNvSpPr/>
          <p:nvPr/>
        </p:nvSpPr>
        <p:spPr>
          <a:xfrm>
            <a:off x="2435341" y="4669927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2" name="Prostokąt zaokrąglony 201"/>
          <p:cNvSpPr/>
          <p:nvPr/>
        </p:nvSpPr>
        <p:spPr>
          <a:xfrm rot="969612">
            <a:off x="3174894" y="2273821"/>
            <a:ext cx="393711" cy="46106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3" name="pole tekstowe 202"/>
          <p:cNvSpPr txBox="1"/>
          <p:nvPr/>
        </p:nvSpPr>
        <p:spPr>
          <a:xfrm>
            <a:off x="2267542" y="39801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04" name="pole tekstowe 203"/>
          <p:cNvSpPr txBox="1"/>
          <p:nvPr/>
        </p:nvSpPr>
        <p:spPr>
          <a:xfrm>
            <a:off x="2370385" y="464446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05" name="pole tekstowe 204"/>
          <p:cNvSpPr txBox="1"/>
          <p:nvPr/>
        </p:nvSpPr>
        <p:spPr>
          <a:xfrm>
            <a:off x="3059040" y="384246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06" name="pole tekstowe 205"/>
          <p:cNvSpPr txBox="1"/>
          <p:nvPr/>
        </p:nvSpPr>
        <p:spPr>
          <a:xfrm>
            <a:off x="3919912" y="313322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07" name="pole tekstowe 206"/>
          <p:cNvSpPr txBox="1"/>
          <p:nvPr/>
        </p:nvSpPr>
        <p:spPr>
          <a:xfrm>
            <a:off x="3294846" y="255873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08" name="pole tekstowe 207"/>
          <p:cNvSpPr txBox="1"/>
          <p:nvPr/>
        </p:nvSpPr>
        <p:spPr>
          <a:xfrm>
            <a:off x="4260154" y="211144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09" name="pole tekstowe 208"/>
          <p:cNvSpPr txBox="1"/>
          <p:nvPr/>
        </p:nvSpPr>
        <p:spPr>
          <a:xfrm>
            <a:off x="6151450" y="345088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10" name="pole tekstowe 209"/>
          <p:cNvSpPr txBox="1"/>
          <p:nvPr/>
        </p:nvSpPr>
        <p:spPr>
          <a:xfrm>
            <a:off x="6138758" y="318102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11" name="Dowolny kształt 210"/>
          <p:cNvSpPr/>
          <p:nvPr/>
        </p:nvSpPr>
        <p:spPr>
          <a:xfrm>
            <a:off x="6110221" y="2464150"/>
            <a:ext cx="561279" cy="896946"/>
          </a:xfrm>
          <a:custGeom>
            <a:avLst/>
            <a:gdLst>
              <a:gd name="connsiteX0" fmla="*/ 116006 w 696036"/>
              <a:gd name="connsiteY0" fmla="*/ 464024 h 1112293"/>
              <a:gd name="connsiteX1" fmla="*/ 279780 w 696036"/>
              <a:gd name="connsiteY1" fmla="*/ 1112293 h 1112293"/>
              <a:gd name="connsiteX2" fmla="*/ 504968 w 696036"/>
              <a:gd name="connsiteY2" fmla="*/ 1050878 h 1112293"/>
              <a:gd name="connsiteX3" fmla="*/ 348018 w 696036"/>
              <a:gd name="connsiteY3" fmla="*/ 457200 h 1112293"/>
              <a:gd name="connsiteX4" fmla="*/ 470848 w 696036"/>
              <a:gd name="connsiteY4" fmla="*/ 504968 h 1112293"/>
              <a:gd name="connsiteX5" fmla="*/ 696036 w 696036"/>
              <a:gd name="connsiteY5" fmla="*/ 600502 h 1112293"/>
              <a:gd name="connsiteX6" fmla="*/ 586854 w 696036"/>
              <a:gd name="connsiteY6" fmla="*/ 27296 h 1112293"/>
              <a:gd name="connsiteX7" fmla="*/ 0 w 696036"/>
              <a:gd name="connsiteY7" fmla="*/ 0 h 1112293"/>
              <a:gd name="connsiteX8" fmla="*/ 116006 w 696036"/>
              <a:gd name="connsiteY8" fmla="*/ 464024 h 111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36" h="1112293">
                <a:moveTo>
                  <a:pt x="116006" y="464024"/>
                </a:moveTo>
                <a:lnTo>
                  <a:pt x="279780" y="1112293"/>
                </a:lnTo>
                <a:lnTo>
                  <a:pt x="504968" y="1050878"/>
                </a:lnTo>
                <a:lnTo>
                  <a:pt x="348018" y="457200"/>
                </a:lnTo>
                <a:lnTo>
                  <a:pt x="470848" y="504968"/>
                </a:lnTo>
                <a:lnTo>
                  <a:pt x="696036" y="600502"/>
                </a:lnTo>
                <a:lnTo>
                  <a:pt x="586854" y="27296"/>
                </a:lnTo>
                <a:lnTo>
                  <a:pt x="0" y="0"/>
                </a:lnTo>
                <a:lnTo>
                  <a:pt x="116006" y="464024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2" name="Dowolny kształt 211"/>
          <p:cNvSpPr/>
          <p:nvPr/>
        </p:nvSpPr>
        <p:spPr>
          <a:xfrm>
            <a:off x="5251794" y="3218024"/>
            <a:ext cx="660328" cy="330164"/>
          </a:xfrm>
          <a:custGeom>
            <a:avLst/>
            <a:gdLst>
              <a:gd name="connsiteX0" fmla="*/ 0 w 818866"/>
              <a:gd name="connsiteY0" fmla="*/ 409433 h 409433"/>
              <a:gd name="connsiteX1" fmla="*/ 307075 w 818866"/>
              <a:gd name="connsiteY1" fmla="*/ 368490 h 409433"/>
              <a:gd name="connsiteX2" fmla="*/ 818866 w 818866"/>
              <a:gd name="connsiteY2" fmla="*/ 300251 h 409433"/>
              <a:gd name="connsiteX3" fmla="*/ 805218 w 818866"/>
              <a:gd name="connsiteY3" fmla="*/ 163773 h 409433"/>
              <a:gd name="connsiteX4" fmla="*/ 709684 w 818866"/>
              <a:gd name="connsiteY4" fmla="*/ 0 h 409433"/>
              <a:gd name="connsiteX5" fmla="*/ 34119 w 818866"/>
              <a:gd name="connsiteY5" fmla="*/ 75063 h 409433"/>
              <a:gd name="connsiteX6" fmla="*/ 0 w 818866"/>
              <a:gd name="connsiteY6" fmla="*/ 409433 h 4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66" h="409433">
                <a:moveTo>
                  <a:pt x="0" y="409433"/>
                </a:moveTo>
                <a:lnTo>
                  <a:pt x="307075" y="368490"/>
                </a:lnTo>
                <a:lnTo>
                  <a:pt x="818866" y="300251"/>
                </a:lnTo>
                <a:lnTo>
                  <a:pt x="805218" y="163773"/>
                </a:lnTo>
                <a:lnTo>
                  <a:pt x="709684" y="0"/>
                </a:lnTo>
                <a:lnTo>
                  <a:pt x="34119" y="75063"/>
                </a:lnTo>
                <a:lnTo>
                  <a:pt x="0" y="409433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3" name="Dowolny kształt 212"/>
          <p:cNvSpPr/>
          <p:nvPr/>
        </p:nvSpPr>
        <p:spPr>
          <a:xfrm>
            <a:off x="3171761" y="3498664"/>
            <a:ext cx="847421" cy="352175"/>
          </a:xfrm>
          <a:custGeom>
            <a:avLst/>
            <a:gdLst>
              <a:gd name="connsiteX0" fmla="*/ 6824 w 1050878"/>
              <a:gd name="connsiteY0" fmla="*/ 436728 h 436728"/>
              <a:gd name="connsiteX1" fmla="*/ 450376 w 1050878"/>
              <a:gd name="connsiteY1" fmla="*/ 334370 h 436728"/>
              <a:gd name="connsiteX2" fmla="*/ 682388 w 1050878"/>
              <a:gd name="connsiteY2" fmla="*/ 293427 h 436728"/>
              <a:gd name="connsiteX3" fmla="*/ 1044054 w 1050878"/>
              <a:gd name="connsiteY3" fmla="*/ 361666 h 436728"/>
              <a:gd name="connsiteX4" fmla="*/ 1050878 w 1050878"/>
              <a:gd name="connsiteY4" fmla="*/ 279779 h 436728"/>
              <a:gd name="connsiteX5" fmla="*/ 88711 w 1050878"/>
              <a:gd name="connsiteY5" fmla="*/ 0 h 436728"/>
              <a:gd name="connsiteX6" fmla="*/ 0 w 1050878"/>
              <a:gd name="connsiteY6" fmla="*/ 191069 h 436728"/>
              <a:gd name="connsiteX7" fmla="*/ 6824 w 1050878"/>
              <a:gd name="connsiteY7" fmla="*/ 436728 h 43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0878" h="436728">
                <a:moveTo>
                  <a:pt x="6824" y="436728"/>
                </a:moveTo>
                <a:lnTo>
                  <a:pt x="450376" y="334370"/>
                </a:lnTo>
                <a:lnTo>
                  <a:pt x="682388" y="293427"/>
                </a:lnTo>
                <a:lnTo>
                  <a:pt x="1044054" y="361666"/>
                </a:lnTo>
                <a:lnTo>
                  <a:pt x="1050878" y="279779"/>
                </a:lnTo>
                <a:lnTo>
                  <a:pt x="88711" y="0"/>
                </a:lnTo>
                <a:lnTo>
                  <a:pt x="0" y="191069"/>
                </a:lnTo>
                <a:lnTo>
                  <a:pt x="6824" y="436728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4" name="pole tekstowe 213"/>
          <p:cNvSpPr txBox="1"/>
          <p:nvPr/>
        </p:nvSpPr>
        <p:spPr>
          <a:xfrm>
            <a:off x="6344366" y="315128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15" name="pole tekstowe 214"/>
          <p:cNvSpPr txBox="1"/>
          <p:nvPr/>
        </p:nvSpPr>
        <p:spPr>
          <a:xfrm>
            <a:off x="5719747" y="32835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16" name="pole tekstowe 215"/>
          <p:cNvSpPr txBox="1"/>
          <p:nvPr/>
        </p:nvSpPr>
        <p:spPr>
          <a:xfrm>
            <a:off x="3822089" y="361535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0" name="Prostokąt 219"/>
          <p:cNvSpPr/>
          <p:nvPr/>
        </p:nvSpPr>
        <p:spPr>
          <a:xfrm>
            <a:off x="1428728" y="928670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  <a:endParaRPr lang="pl-PL" sz="3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21" name="Prostokąt zaokrąglony 220"/>
          <p:cNvSpPr/>
          <p:nvPr/>
        </p:nvSpPr>
        <p:spPr>
          <a:xfrm>
            <a:off x="5531914" y="3094892"/>
            <a:ext cx="230711" cy="10788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2" name="pole tekstowe 221"/>
          <p:cNvSpPr txBox="1"/>
          <p:nvPr/>
        </p:nvSpPr>
        <p:spPr>
          <a:xfrm>
            <a:off x="5584708" y="302585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23" name="pole tekstowe 222"/>
          <p:cNvSpPr txBox="1"/>
          <p:nvPr/>
        </p:nvSpPr>
        <p:spPr>
          <a:xfrm>
            <a:off x="5462574" y="302353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3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5" name="pole tekstowe 224"/>
          <p:cNvSpPr txBox="1"/>
          <p:nvPr/>
        </p:nvSpPr>
        <p:spPr>
          <a:xfrm>
            <a:off x="3768733" y="27945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38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cxnSp>
        <p:nvCxnSpPr>
          <p:cNvPr id="41" name="Łącznik prosty 40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40" name="Obraz 39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Łącznik prosty 52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180" name="Prostokąt 17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2" name="Prostokąt 181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  <a:endParaRPr lang="pl-PL" sz="1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83" name="Obraz 182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895505"/>
            <a:ext cx="7130598" cy="5040000"/>
          </a:xfrm>
          <a:prstGeom prst="rect">
            <a:avLst/>
          </a:prstGeom>
        </p:spPr>
      </p:pic>
      <p:sp>
        <p:nvSpPr>
          <p:cNvPr id="198" name="Dowolny kształt 197"/>
          <p:cNvSpPr/>
          <p:nvPr/>
        </p:nvSpPr>
        <p:spPr>
          <a:xfrm>
            <a:off x="5702714" y="2846438"/>
            <a:ext cx="626536" cy="572250"/>
          </a:xfrm>
          <a:custGeom>
            <a:avLst/>
            <a:gdLst>
              <a:gd name="connsiteX0" fmla="*/ 11220 w 776960"/>
              <a:gd name="connsiteY0" fmla="*/ 143050 h 709641"/>
              <a:gd name="connsiteX1" fmla="*/ 53294 w 776960"/>
              <a:gd name="connsiteY1" fmla="*/ 224392 h 709641"/>
              <a:gd name="connsiteX2" fmla="*/ 131831 w 776960"/>
              <a:gd name="connsiteY2" fmla="*/ 356223 h 709641"/>
              <a:gd name="connsiteX3" fmla="*/ 193539 w 776960"/>
              <a:gd name="connsiteY3" fmla="*/ 465614 h 709641"/>
              <a:gd name="connsiteX4" fmla="*/ 235613 w 776960"/>
              <a:gd name="connsiteY4" fmla="*/ 583421 h 709641"/>
              <a:gd name="connsiteX5" fmla="*/ 249637 w 776960"/>
              <a:gd name="connsiteY5" fmla="*/ 709641 h 709641"/>
              <a:gd name="connsiteX6" fmla="*/ 398297 w 776960"/>
              <a:gd name="connsiteY6" fmla="*/ 704032 h 709641"/>
              <a:gd name="connsiteX7" fmla="*/ 642324 w 776960"/>
              <a:gd name="connsiteY7" fmla="*/ 675983 h 709641"/>
              <a:gd name="connsiteX8" fmla="*/ 776960 w 776960"/>
              <a:gd name="connsiteY8" fmla="*/ 628299 h 709641"/>
              <a:gd name="connsiteX9" fmla="*/ 732081 w 776960"/>
              <a:gd name="connsiteY9" fmla="*/ 474029 h 709641"/>
              <a:gd name="connsiteX10" fmla="*/ 678788 w 776960"/>
              <a:gd name="connsiteY10" fmla="*/ 274881 h 709641"/>
              <a:gd name="connsiteX11" fmla="*/ 603056 w 776960"/>
              <a:gd name="connsiteY11" fmla="*/ 44878 h 709641"/>
              <a:gd name="connsiteX12" fmla="*/ 575007 w 776960"/>
              <a:gd name="connsiteY12" fmla="*/ 0 h 709641"/>
              <a:gd name="connsiteX13" fmla="*/ 291711 w 776960"/>
              <a:gd name="connsiteY13" fmla="*/ 30854 h 709641"/>
              <a:gd name="connsiteX14" fmla="*/ 0 w 776960"/>
              <a:gd name="connsiteY14" fmla="*/ 78537 h 709641"/>
              <a:gd name="connsiteX15" fmla="*/ 11220 w 776960"/>
              <a:gd name="connsiteY15" fmla="*/ 143050 h 70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6960" h="709641">
                <a:moveTo>
                  <a:pt x="11220" y="143050"/>
                </a:moveTo>
                <a:lnTo>
                  <a:pt x="53294" y="224392"/>
                </a:lnTo>
                <a:lnTo>
                  <a:pt x="131831" y="356223"/>
                </a:lnTo>
                <a:cubicBezTo>
                  <a:pt x="196819" y="466419"/>
                  <a:pt x="238676" y="465614"/>
                  <a:pt x="193539" y="465614"/>
                </a:cubicBezTo>
                <a:lnTo>
                  <a:pt x="235613" y="583421"/>
                </a:lnTo>
                <a:lnTo>
                  <a:pt x="249637" y="709641"/>
                </a:lnTo>
                <a:lnTo>
                  <a:pt x="398297" y="704032"/>
                </a:lnTo>
                <a:lnTo>
                  <a:pt x="642324" y="675983"/>
                </a:lnTo>
                <a:lnTo>
                  <a:pt x="776960" y="628299"/>
                </a:lnTo>
                <a:lnTo>
                  <a:pt x="732081" y="474029"/>
                </a:lnTo>
                <a:lnTo>
                  <a:pt x="678788" y="274881"/>
                </a:lnTo>
                <a:lnTo>
                  <a:pt x="603056" y="44878"/>
                </a:lnTo>
                <a:lnTo>
                  <a:pt x="575007" y="0"/>
                </a:lnTo>
                <a:lnTo>
                  <a:pt x="291711" y="30854"/>
                </a:lnTo>
                <a:lnTo>
                  <a:pt x="0" y="78537"/>
                </a:lnTo>
                <a:lnTo>
                  <a:pt x="11220" y="143050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9" name="Prostokąt zaokrąglony 198"/>
          <p:cNvSpPr/>
          <p:nvPr/>
        </p:nvSpPr>
        <p:spPr>
          <a:xfrm>
            <a:off x="5647190" y="30974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0" name="Prostokąt zaokrąglony 199"/>
          <p:cNvSpPr/>
          <p:nvPr/>
        </p:nvSpPr>
        <p:spPr>
          <a:xfrm>
            <a:off x="6215628" y="3526798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1" name="Prostokąt zaokrąglony 200"/>
          <p:cNvSpPr/>
          <p:nvPr/>
        </p:nvSpPr>
        <p:spPr>
          <a:xfrm rot="1515449">
            <a:off x="4347936" y="1973637"/>
            <a:ext cx="140859" cy="36387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2" name="Prostokąt zaokrąglony 201"/>
          <p:cNvSpPr/>
          <p:nvPr/>
        </p:nvSpPr>
        <p:spPr>
          <a:xfrm>
            <a:off x="3827441" y="28719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3" name="Prostokąt zaokrąglony 202"/>
          <p:cNvSpPr/>
          <p:nvPr/>
        </p:nvSpPr>
        <p:spPr>
          <a:xfrm rot="17310241">
            <a:off x="3810928" y="2938638"/>
            <a:ext cx="81721" cy="52863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4" name="Prostokąt zaokrąglony 203"/>
          <p:cNvSpPr/>
          <p:nvPr/>
        </p:nvSpPr>
        <p:spPr>
          <a:xfrm>
            <a:off x="3124535" y="3918061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5" name="Prostokąt zaokrąglony 204"/>
          <p:cNvSpPr/>
          <p:nvPr/>
        </p:nvSpPr>
        <p:spPr>
          <a:xfrm>
            <a:off x="2332581" y="4004236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6" name="Prostokąt zaokrąglony 205"/>
          <p:cNvSpPr/>
          <p:nvPr/>
        </p:nvSpPr>
        <p:spPr>
          <a:xfrm>
            <a:off x="2435341" y="4669927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7" name="Prostokąt zaokrąglony 206"/>
          <p:cNvSpPr/>
          <p:nvPr/>
        </p:nvSpPr>
        <p:spPr>
          <a:xfrm rot="969612">
            <a:off x="3174894" y="2273821"/>
            <a:ext cx="393711" cy="46106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8" name="pole tekstowe 207"/>
          <p:cNvSpPr txBox="1"/>
          <p:nvPr/>
        </p:nvSpPr>
        <p:spPr>
          <a:xfrm>
            <a:off x="2267542" y="39801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09" name="pole tekstowe 208"/>
          <p:cNvSpPr txBox="1"/>
          <p:nvPr/>
        </p:nvSpPr>
        <p:spPr>
          <a:xfrm>
            <a:off x="2370385" y="464446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10" name="pole tekstowe 209"/>
          <p:cNvSpPr txBox="1"/>
          <p:nvPr/>
        </p:nvSpPr>
        <p:spPr>
          <a:xfrm>
            <a:off x="3059040" y="384246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11" name="pole tekstowe 210"/>
          <p:cNvSpPr txBox="1"/>
          <p:nvPr/>
        </p:nvSpPr>
        <p:spPr>
          <a:xfrm>
            <a:off x="3919912" y="313322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12" name="pole tekstowe 211"/>
          <p:cNvSpPr txBox="1"/>
          <p:nvPr/>
        </p:nvSpPr>
        <p:spPr>
          <a:xfrm>
            <a:off x="3294846" y="255873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13" name="pole tekstowe 212"/>
          <p:cNvSpPr txBox="1"/>
          <p:nvPr/>
        </p:nvSpPr>
        <p:spPr>
          <a:xfrm>
            <a:off x="4260154" y="211144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14" name="pole tekstowe 213"/>
          <p:cNvSpPr txBox="1"/>
          <p:nvPr/>
        </p:nvSpPr>
        <p:spPr>
          <a:xfrm>
            <a:off x="6151450" y="345088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15" name="pole tekstowe 214"/>
          <p:cNvSpPr txBox="1"/>
          <p:nvPr/>
        </p:nvSpPr>
        <p:spPr>
          <a:xfrm>
            <a:off x="6138758" y="318102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16" name="Dowolny kształt 215"/>
          <p:cNvSpPr/>
          <p:nvPr/>
        </p:nvSpPr>
        <p:spPr>
          <a:xfrm>
            <a:off x="6110221" y="2464150"/>
            <a:ext cx="561279" cy="896946"/>
          </a:xfrm>
          <a:custGeom>
            <a:avLst/>
            <a:gdLst>
              <a:gd name="connsiteX0" fmla="*/ 116006 w 696036"/>
              <a:gd name="connsiteY0" fmla="*/ 464024 h 1112293"/>
              <a:gd name="connsiteX1" fmla="*/ 279780 w 696036"/>
              <a:gd name="connsiteY1" fmla="*/ 1112293 h 1112293"/>
              <a:gd name="connsiteX2" fmla="*/ 504968 w 696036"/>
              <a:gd name="connsiteY2" fmla="*/ 1050878 h 1112293"/>
              <a:gd name="connsiteX3" fmla="*/ 348018 w 696036"/>
              <a:gd name="connsiteY3" fmla="*/ 457200 h 1112293"/>
              <a:gd name="connsiteX4" fmla="*/ 470848 w 696036"/>
              <a:gd name="connsiteY4" fmla="*/ 504968 h 1112293"/>
              <a:gd name="connsiteX5" fmla="*/ 696036 w 696036"/>
              <a:gd name="connsiteY5" fmla="*/ 600502 h 1112293"/>
              <a:gd name="connsiteX6" fmla="*/ 586854 w 696036"/>
              <a:gd name="connsiteY6" fmla="*/ 27296 h 1112293"/>
              <a:gd name="connsiteX7" fmla="*/ 0 w 696036"/>
              <a:gd name="connsiteY7" fmla="*/ 0 h 1112293"/>
              <a:gd name="connsiteX8" fmla="*/ 116006 w 696036"/>
              <a:gd name="connsiteY8" fmla="*/ 464024 h 111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36" h="1112293">
                <a:moveTo>
                  <a:pt x="116006" y="464024"/>
                </a:moveTo>
                <a:lnTo>
                  <a:pt x="279780" y="1112293"/>
                </a:lnTo>
                <a:lnTo>
                  <a:pt x="504968" y="1050878"/>
                </a:lnTo>
                <a:lnTo>
                  <a:pt x="348018" y="457200"/>
                </a:lnTo>
                <a:lnTo>
                  <a:pt x="470848" y="504968"/>
                </a:lnTo>
                <a:lnTo>
                  <a:pt x="696036" y="600502"/>
                </a:lnTo>
                <a:lnTo>
                  <a:pt x="586854" y="27296"/>
                </a:lnTo>
                <a:lnTo>
                  <a:pt x="0" y="0"/>
                </a:lnTo>
                <a:lnTo>
                  <a:pt x="116006" y="464024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7" name="Dowolny kształt 216"/>
          <p:cNvSpPr/>
          <p:nvPr/>
        </p:nvSpPr>
        <p:spPr>
          <a:xfrm>
            <a:off x="5251794" y="3218024"/>
            <a:ext cx="660328" cy="330164"/>
          </a:xfrm>
          <a:custGeom>
            <a:avLst/>
            <a:gdLst>
              <a:gd name="connsiteX0" fmla="*/ 0 w 818866"/>
              <a:gd name="connsiteY0" fmla="*/ 409433 h 409433"/>
              <a:gd name="connsiteX1" fmla="*/ 307075 w 818866"/>
              <a:gd name="connsiteY1" fmla="*/ 368490 h 409433"/>
              <a:gd name="connsiteX2" fmla="*/ 818866 w 818866"/>
              <a:gd name="connsiteY2" fmla="*/ 300251 h 409433"/>
              <a:gd name="connsiteX3" fmla="*/ 805218 w 818866"/>
              <a:gd name="connsiteY3" fmla="*/ 163773 h 409433"/>
              <a:gd name="connsiteX4" fmla="*/ 709684 w 818866"/>
              <a:gd name="connsiteY4" fmla="*/ 0 h 409433"/>
              <a:gd name="connsiteX5" fmla="*/ 34119 w 818866"/>
              <a:gd name="connsiteY5" fmla="*/ 75063 h 409433"/>
              <a:gd name="connsiteX6" fmla="*/ 0 w 818866"/>
              <a:gd name="connsiteY6" fmla="*/ 409433 h 4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66" h="409433">
                <a:moveTo>
                  <a:pt x="0" y="409433"/>
                </a:moveTo>
                <a:lnTo>
                  <a:pt x="307075" y="368490"/>
                </a:lnTo>
                <a:lnTo>
                  <a:pt x="818866" y="300251"/>
                </a:lnTo>
                <a:lnTo>
                  <a:pt x="805218" y="163773"/>
                </a:lnTo>
                <a:lnTo>
                  <a:pt x="709684" y="0"/>
                </a:lnTo>
                <a:lnTo>
                  <a:pt x="34119" y="75063"/>
                </a:lnTo>
                <a:lnTo>
                  <a:pt x="0" y="409433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8" name="Dowolny kształt 217"/>
          <p:cNvSpPr/>
          <p:nvPr/>
        </p:nvSpPr>
        <p:spPr>
          <a:xfrm>
            <a:off x="3171761" y="3498664"/>
            <a:ext cx="847421" cy="352175"/>
          </a:xfrm>
          <a:custGeom>
            <a:avLst/>
            <a:gdLst>
              <a:gd name="connsiteX0" fmla="*/ 6824 w 1050878"/>
              <a:gd name="connsiteY0" fmla="*/ 436728 h 436728"/>
              <a:gd name="connsiteX1" fmla="*/ 450376 w 1050878"/>
              <a:gd name="connsiteY1" fmla="*/ 334370 h 436728"/>
              <a:gd name="connsiteX2" fmla="*/ 682388 w 1050878"/>
              <a:gd name="connsiteY2" fmla="*/ 293427 h 436728"/>
              <a:gd name="connsiteX3" fmla="*/ 1044054 w 1050878"/>
              <a:gd name="connsiteY3" fmla="*/ 361666 h 436728"/>
              <a:gd name="connsiteX4" fmla="*/ 1050878 w 1050878"/>
              <a:gd name="connsiteY4" fmla="*/ 279779 h 436728"/>
              <a:gd name="connsiteX5" fmla="*/ 88711 w 1050878"/>
              <a:gd name="connsiteY5" fmla="*/ 0 h 436728"/>
              <a:gd name="connsiteX6" fmla="*/ 0 w 1050878"/>
              <a:gd name="connsiteY6" fmla="*/ 191069 h 436728"/>
              <a:gd name="connsiteX7" fmla="*/ 6824 w 1050878"/>
              <a:gd name="connsiteY7" fmla="*/ 436728 h 43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0878" h="436728">
                <a:moveTo>
                  <a:pt x="6824" y="436728"/>
                </a:moveTo>
                <a:lnTo>
                  <a:pt x="450376" y="334370"/>
                </a:lnTo>
                <a:lnTo>
                  <a:pt x="682388" y="293427"/>
                </a:lnTo>
                <a:lnTo>
                  <a:pt x="1044054" y="361666"/>
                </a:lnTo>
                <a:lnTo>
                  <a:pt x="1050878" y="279779"/>
                </a:lnTo>
                <a:lnTo>
                  <a:pt x="88711" y="0"/>
                </a:lnTo>
                <a:lnTo>
                  <a:pt x="0" y="191069"/>
                </a:lnTo>
                <a:lnTo>
                  <a:pt x="6824" y="436728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9" name="pole tekstowe 218"/>
          <p:cNvSpPr txBox="1"/>
          <p:nvPr/>
        </p:nvSpPr>
        <p:spPr>
          <a:xfrm>
            <a:off x="6344366" y="315128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0" name="pole tekstowe 219"/>
          <p:cNvSpPr txBox="1"/>
          <p:nvPr/>
        </p:nvSpPr>
        <p:spPr>
          <a:xfrm>
            <a:off x="5719747" y="32835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1" name="pole tekstowe 220"/>
          <p:cNvSpPr txBox="1"/>
          <p:nvPr/>
        </p:nvSpPr>
        <p:spPr>
          <a:xfrm>
            <a:off x="3822089" y="361535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2" name="Dowolny kształt 221"/>
          <p:cNvSpPr/>
          <p:nvPr/>
        </p:nvSpPr>
        <p:spPr>
          <a:xfrm>
            <a:off x="3775043" y="1428913"/>
            <a:ext cx="1064960" cy="431721"/>
          </a:xfrm>
          <a:custGeom>
            <a:avLst/>
            <a:gdLst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483679 w 3834125"/>
              <a:gd name="connsiteY7" fmla="*/ 3531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066211 w 3834125"/>
              <a:gd name="connsiteY10" fmla="*/ 222422 h 529576"/>
              <a:gd name="connsiteX11" fmla="*/ 2549022 w 3834125"/>
              <a:gd name="connsiteY11" fmla="*/ 529576 h 529576"/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483679 w 3834125"/>
              <a:gd name="connsiteY7" fmla="*/ 3531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645702 w 3834125"/>
              <a:gd name="connsiteY10" fmla="*/ 329983 h 529576"/>
              <a:gd name="connsiteX11" fmla="*/ 2549022 w 3834125"/>
              <a:gd name="connsiteY11" fmla="*/ 529576 h 529576"/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1608114 w 3834125"/>
              <a:gd name="connsiteY7" fmla="*/ 37816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645702 w 3834125"/>
              <a:gd name="connsiteY10" fmla="*/ 329983 h 529576"/>
              <a:gd name="connsiteX11" fmla="*/ 2549022 w 3834125"/>
              <a:gd name="connsiteY11" fmla="*/ 529576 h 529576"/>
              <a:gd name="connsiteX0" fmla="*/ 2531370 w 3816473"/>
              <a:gd name="connsiteY0" fmla="*/ 526045 h 526045"/>
              <a:gd name="connsiteX1" fmla="*/ 2704365 w 3816473"/>
              <a:gd name="connsiteY1" fmla="*/ 409538 h 526045"/>
              <a:gd name="connsiteX2" fmla="*/ 2902073 w 3816473"/>
              <a:gd name="connsiteY2" fmla="*/ 285971 h 526045"/>
              <a:gd name="connsiteX3" fmla="*/ 3173922 w 3816473"/>
              <a:gd name="connsiteY3" fmla="*/ 194178 h 526045"/>
              <a:gd name="connsiteX4" fmla="*/ 3477545 w 3816473"/>
              <a:gd name="connsiteY4" fmla="*/ 116506 h 526045"/>
              <a:gd name="connsiteX5" fmla="*/ 3749393 w 3816473"/>
              <a:gd name="connsiteY5" fmla="*/ 45896 h 526045"/>
              <a:gd name="connsiteX6" fmla="*/ 3816473 w 3816473"/>
              <a:gd name="connsiteY6" fmla="*/ 0 h 526045"/>
              <a:gd name="connsiteX7" fmla="*/ 1590462 w 3816473"/>
              <a:gd name="connsiteY7" fmla="*/ 34285 h 526045"/>
              <a:gd name="connsiteX8" fmla="*/ 0 w 3816473"/>
              <a:gd name="connsiteY8" fmla="*/ 49427 h 526045"/>
              <a:gd name="connsiteX9" fmla="*/ 1628050 w 3816473"/>
              <a:gd name="connsiteY9" fmla="*/ 326452 h 526045"/>
              <a:gd name="connsiteX10" fmla="*/ 2531370 w 3816473"/>
              <a:gd name="connsiteY10" fmla="*/ 526045 h 526045"/>
              <a:gd name="connsiteX0" fmla="*/ 940908 w 2226011"/>
              <a:gd name="connsiteY0" fmla="*/ 526045 h 526045"/>
              <a:gd name="connsiteX1" fmla="*/ 1113903 w 2226011"/>
              <a:gd name="connsiteY1" fmla="*/ 409538 h 526045"/>
              <a:gd name="connsiteX2" fmla="*/ 1311611 w 2226011"/>
              <a:gd name="connsiteY2" fmla="*/ 285971 h 526045"/>
              <a:gd name="connsiteX3" fmla="*/ 1583460 w 2226011"/>
              <a:gd name="connsiteY3" fmla="*/ 194178 h 526045"/>
              <a:gd name="connsiteX4" fmla="*/ 1887083 w 2226011"/>
              <a:gd name="connsiteY4" fmla="*/ 116506 h 526045"/>
              <a:gd name="connsiteX5" fmla="*/ 2158931 w 2226011"/>
              <a:gd name="connsiteY5" fmla="*/ 45896 h 526045"/>
              <a:gd name="connsiteX6" fmla="*/ 2226011 w 2226011"/>
              <a:gd name="connsiteY6" fmla="*/ 0 h 526045"/>
              <a:gd name="connsiteX7" fmla="*/ 0 w 2226011"/>
              <a:gd name="connsiteY7" fmla="*/ 34285 h 526045"/>
              <a:gd name="connsiteX8" fmla="*/ 37588 w 2226011"/>
              <a:gd name="connsiteY8" fmla="*/ 326452 h 526045"/>
              <a:gd name="connsiteX9" fmla="*/ 940908 w 2226011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59249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034 w 2235045"/>
              <a:gd name="connsiteY7" fmla="*/ 34285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59249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780813 w 2235045"/>
              <a:gd name="connsiteY4" fmla="*/ 89311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780813 w 2235045"/>
              <a:gd name="connsiteY4" fmla="*/ 89311 h 526045"/>
              <a:gd name="connsiteX5" fmla="*/ 544057 w 2235045"/>
              <a:gd name="connsiteY5" fmla="*/ 37587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5558 w 2326485"/>
              <a:gd name="connsiteY0" fmla="*/ 0 h 523303"/>
              <a:gd name="connsiteX1" fmla="*/ 0 w 2326485"/>
              <a:gd name="connsiteY1" fmla="*/ 320564 h 523303"/>
              <a:gd name="connsiteX2" fmla="*/ 949942 w 2326485"/>
              <a:gd name="connsiteY2" fmla="*/ 523303 h 523303"/>
              <a:gd name="connsiteX3" fmla="*/ 1122937 w 2326485"/>
              <a:gd name="connsiteY3" fmla="*/ 406796 h 523303"/>
              <a:gd name="connsiteX4" fmla="*/ 1320645 w 2326485"/>
              <a:gd name="connsiteY4" fmla="*/ 283229 h 523303"/>
              <a:gd name="connsiteX5" fmla="*/ 1163834 w 2326485"/>
              <a:gd name="connsiteY5" fmla="*/ 191436 h 523303"/>
              <a:gd name="connsiteX6" fmla="*/ 780813 w 2326485"/>
              <a:gd name="connsiteY6" fmla="*/ 86569 h 523303"/>
              <a:gd name="connsiteX7" fmla="*/ 544057 w 2326485"/>
              <a:gd name="connsiteY7" fmla="*/ 34845 h 523303"/>
              <a:gd name="connsiteX8" fmla="*/ 2326485 w 2326485"/>
              <a:gd name="connsiteY8" fmla="*/ 88698 h 523303"/>
              <a:gd name="connsiteX0" fmla="*/ 95558 w 1320645"/>
              <a:gd name="connsiteY0" fmla="*/ 12069 h 535372"/>
              <a:gd name="connsiteX1" fmla="*/ 0 w 1320645"/>
              <a:gd name="connsiteY1" fmla="*/ 332633 h 535372"/>
              <a:gd name="connsiteX2" fmla="*/ 949942 w 1320645"/>
              <a:gd name="connsiteY2" fmla="*/ 535372 h 535372"/>
              <a:gd name="connsiteX3" fmla="*/ 1122937 w 1320645"/>
              <a:gd name="connsiteY3" fmla="*/ 418865 h 535372"/>
              <a:gd name="connsiteX4" fmla="*/ 1320645 w 1320645"/>
              <a:gd name="connsiteY4" fmla="*/ 295298 h 535372"/>
              <a:gd name="connsiteX5" fmla="*/ 1163834 w 1320645"/>
              <a:gd name="connsiteY5" fmla="*/ 203505 h 535372"/>
              <a:gd name="connsiteX6" fmla="*/ 780813 w 1320645"/>
              <a:gd name="connsiteY6" fmla="*/ 98638 h 535372"/>
              <a:gd name="connsiteX7" fmla="*/ 544057 w 1320645"/>
              <a:gd name="connsiteY7" fmla="*/ 46914 h 535372"/>
              <a:gd name="connsiteX8" fmla="*/ 81863 w 1320645"/>
              <a:gd name="connsiteY8" fmla="*/ 0 h 53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0645" h="535372">
                <a:moveTo>
                  <a:pt x="95558" y="12069"/>
                </a:moveTo>
                <a:lnTo>
                  <a:pt x="0" y="332633"/>
                </a:lnTo>
                <a:lnTo>
                  <a:pt x="949942" y="535372"/>
                </a:lnTo>
                <a:lnTo>
                  <a:pt x="1122937" y="418865"/>
                </a:lnTo>
                <a:lnTo>
                  <a:pt x="1320645" y="295298"/>
                </a:lnTo>
                <a:lnTo>
                  <a:pt x="1163834" y="203505"/>
                </a:lnTo>
                <a:lnTo>
                  <a:pt x="780813" y="98638"/>
                </a:lnTo>
                <a:lnTo>
                  <a:pt x="544057" y="46914"/>
                </a:lnTo>
                <a:lnTo>
                  <a:pt x="81863" y="0"/>
                </a:lnTo>
              </a:path>
            </a:pathLst>
          </a:custGeom>
          <a:solidFill>
            <a:schemeClr val="accent6"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3" name="pole tekstowe 222"/>
          <p:cNvSpPr txBox="1"/>
          <p:nvPr/>
        </p:nvSpPr>
        <p:spPr>
          <a:xfrm>
            <a:off x="4385147" y="167306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4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5" name="Prostokąt 224"/>
          <p:cNvSpPr/>
          <p:nvPr/>
        </p:nvSpPr>
        <p:spPr>
          <a:xfrm>
            <a:off x="1428728" y="928670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  <a:endParaRPr lang="pl-PL" sz="3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26" name="Prostokąt zaokrąglony 225"/>
          <p:cNvSpPr/>
          <p:nvPr/>
        </p:nvSpPr>
        <p:spPr>
          <a:xfrm>
            <a:off x="5531914" y="3094892"/>
            <a:ext cx="230711" cy="10788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7" name="pole tekstowe 226"/>
          <p:cNvSpPr txBox="1"/>
          <p:nvPr/>
        </p:nvSpPr>
        <p:spPr>
          <a:xfrm>
            <a:off x="5584708" y="302585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28" name="pole tekstowe 227"/>
          <p:cNvSpPr txBox="1"/>
          <p:nvPr/>
        </p:nvSpPr>
        <p:spPr>
          <a:xfrm>
            <a:off x="5462574" y="302353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3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30" name="pole tekstowe 229"/>
          <p:cNvSpPr txBox="1"/>
          <p:nvPr/>
        </p:nvSpPr>
        <p:spPr>
          <a:xfrm>
            <a:off x="3768733" y="27945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41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42" name="Prostokąt 41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rgbClr val="FF9900"/>
                </a:solidFill>
              </a:rPr>
              <a:t>Duży deficyt zieleni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Brak rekreacyjnych terenów zieleni W GRANICACH JEDNOSTKI. NAJBLIŻSZE TERENY REKREACYJNE TO np. park na Brochowie.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W GRANICACH JEDNOSTKI ZIELEŃ WYSTĘPUJE tylko na osiedlach zamkniętych.</a:t>
            </a:r>
            <a:endParaRPr lang="pl-PL" sz="1000" b="1" cap="all" dirty="0">
              <a:solidFill>
                <a:srgbClr val="080808"/>
              </a:solidFill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44" name="Obraz 43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Łącznik prosty 56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184" name="Prostokąt 183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5" name="Prostokąt 184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just"/>
            <a:r>
              <a:rPr lang="pl-PL" sz="1000" b="1" cap="all" dirty="0" smtClean="0">
                <a:solidFill>
                  <a:srgbClr val="FF9900"/>
                </a:solidFill>
              </a:rPr>
              <a:t>Klin „</a:t>
            </a:r>
            <a:r>
              <a:rPr lang="pl-PL" sz="1000" b="1" cap="all" dirty="0" err="1" smtClean="0">
                <a:solidFill>
                  <a:srgbClr val="FF9900"/>
                </a:solidFill>
              </a:rPr>
              <a:t>Wojszycko</a:t>
            </a:r>
            <a:r>
              <a:rPr lang="pl-PL" sz="1000" b="1" cap="all" dirty="0" smtClean="0">
                <a:solidFill>
                  <a:srgbClr val="FF9900"/>
                </a:solidFill>
              </a:rPr>
              <a:t> – Jagodziński”</a:t>
            </a:r>
          </a:p>
          <a:p>
            <a:pPr lvl="0" algn="just"/>
            <a:r>
              <a:rPr lang="pl-PL" sz="1000" cap="all" dirty="0" smtClean="0">
                <a:solidFill>
                  <a:srgbClr val="080808"/>
                </a:solidFill>
              </a:rPr>
              <a:t>Nadzieja na szybkie powstanie parku na obszarze pomiędzy </a:t>
            </a:r>
            <a:r>
              <a:rPr lang="pl-PL" sz="1000" cap="all" dirty="0" err="1" smtClean="0">
                <a:solidFill>
                  <a:srgbClr val="080808"/>
                </a:solidFill>
              </a:rPr>
              <a:t>jagodnem</a:t>
            </a:r>
            <a:r>
              <a:rPr lang="pl-PL" sz="1000" cap="all" dirty="0" smtClean="0">
                <a:solidFill>
                  <a:srgbClr val="080808"/>
                </a:solidFill>
              </a:rPr>
              <a:t> a </a:t>
            </a:r>
            <a:r>
              <a:rPr lang="pl-PL" sz="1000" cap="all" dirty="0" err="1" smtClean="0">
                <a:solidFill>
                  <a:srgbClr val="080808"/>
                </a:solidFill>
              </a:rPr>
              <a:t>wojszycami</a:t>
            </a:r>
            <a:r>
              <a:rPr lang="pl-PL" sz="1000" cap="all" dirty="0" smtClean="0">
                <a:solidFill>
                  <a:srgbClr val="080808"/>
                </a:solidFill>
              </a:rPr>
              <a:t>.</a:t>
            </a:r>
            <a:endParaRPr lang="pl-PL" sz="1000" cap="all" dirty="0">
              <a:solidFill>
                <a:srgbClr val="080808"/>
              </a:solidFill>
            </a:endParaRPr>
          </a:p>
        </p:txBody>
      </p:sp>
      <p:sp>
        <p:nvSpPr>
          <p:cNvPr id="186" name="Prostokąt 18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  <a:endParaRPr lang="pl-PL" sz="1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87" name="Obraz 186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895505"/>
            <a:ext cx="7130598" cy="5040000"/>
          </a:xfrm>
          <a:prstGeom prst="rect">
            <a:avLst/>
          </a:prstGeom>
        </p:spPr>
      </p:pic>
      <p:sp>
        <p:nvSpPr>
          <p:cNvPr id="202" name="Dowolny kształt 201"/>
          <p:cNvSpPr/>
          <p:nvPr/>
        </p:nvSpPr>
        <p:spPr>
          <a:xfrm>
            <a:off x="5702714" y="2846438"/>
            <a:ext cx="626536" cy="572250"/>
          </a:xfrm>
          <a:custGeom>
            <a:avLst/>
            <a:gdLst>
              <a:gd name="connsiteX0" fmla="*/ 11220 w 776960"/>
              <a:gd name="connsiteY0" fmla="*/ 143050 h 709641"/>
              <a:gd name="connsiteX1" fmla="*/ 53294 w 776960"/>
              <a:gd name="connsiteY1" fmla="*/ 224392 h 709641"/>
              <a:gd name="connsiteX2" fmla="*/ 131831 w 776960"/>
              <a:gd name="connsiteY2" fmla="*/ 356223 h 709641"/>
              <a:gd name="connsiteX3" fmla="*/ 193539 w 776960"/>
              <a:gd name="connsiteY3" fmla="*/ 465614 h 709641"/>
              <a:gd name="connsiteX4" fmla="*/ 235613 w 776960"/>
              <a:gd name="connsiteY4" fmla="*/ 583421 h 709641"/>
              <a:gd name="connsiteX5" fmla="*/ 249637 w 776960"/>
              <a:gd name="connsiteY5" fmla="*/ 709641 h 709641"/>
              <a:gd name="connsiteX6" fmla="*/ 398297 w 776960"/>
              <a:gd name="connsiteY6" fmla="*/ 704032 h 709641"/>
              <a:gd name="connsiteX7" fmla="*/ 642324 w 776960"/>
              <a:gd name="connsiteY7" fmla="*/ 675983 h 709641"/>
              <a:gd name="connsiteX8" fmla="*/ 776960 w 776960"/>
              <a:gd name="connsiteY8" fmla="*/ 628299 h 709641"/>
              <a:gd name="connsiteX9" fmla="*/ 732081 w 776960"/>
              <a:gd name="connsiteY9" fmla="*/ 474029 h 709641"/>
              <a:gd name="connsiteX10" fmla="*/ 678788 w 776960"/>
              <a:gd name="connsiteY10" fmla="*/ 274881 h 709641"/>
              <a:gd name="connsiteX11" fmla="*/ 603056 w 776960"/>
              <a:gd name="connsiteY11" fmla="*/ 44878 h 709641"/>
              <a:gd name="connsiteX12" fmla="*/ 575007 w 776960"/>
              <a:gd name="connsiteY12" fmla="*/ 0 h 709641"/>
              <a:gd name="connsiteX13" fmla="*/ 291711 w 776960"/>
              <a:gd name="connsiteY13" fmla="*/ 30854 h 709641"/>
              <a:gd name="connsiteX14" fmla="*/ 0 w 776960"/>
              <a:gd name="connsiteY14" fmla="*/ 78537 h 709641"/>
              <a:gd name="connsiteX15" fmla="*/ 11220 w 776960"/>
              <a:gd name="connsiteY15" fmla="*/ 143050 h 70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6960" h="709641">
                <a:moveTo>
                  <a:pt x="11220" y="143050"/>
                </a:moveTo>
                <a:lnTo>
                  <a:pt x="53294" y="224392"/>
                </a:lnTo>
                <a:lnTo>
                  <a:pt x="131831" y="356223"/>
                </a:lnTo>
                <a:cubicBezTo>
                  <a:pt x="196819" y="466419"/>
                  <a:pt x="238676" y="465614"/>
                  <a:pt x="193539" y="465614"/>
                </a:cubicBezTo>
                <a:lnTo>
                  <a:pt x="235613" y="583421"/>
                </a:lnTo>
                <a:lnTo>
                  <a:pt x="249637" y="709641"/>
                </a:lnTo>
                <a:lnTo>
                  <a:pt x="398297" y="704032"/>
                </a:lnTo>
                <a:lnTo>
                  <a:pt x="642324" y="675983"/>
                </a:lnTo>
                <a:lnTo>
                  <a:pt x="776960" y="628299"/>
                </a:lnTo>
                <a:lnTo>
                  <a:pt x="732081" y="474029"/>
                </a:lnTo>
                <a:lnTo>
                  <a:pt x="678788" y="274881"/>
                </a:lnTo>
                <a:lnTo>
                  <a:pt x="603056" y="44878"/>
                </a:lnTo>
                <a:lnTo>
                  <a:pt x="575007" y="0"/>
                </a:lnTo>
                <a:lnTo>
                  <a:pt x="291711" y="30854"/>
                </a:lnTo>
                <a:lnTo>
                  <a:pt x="0" y="78537"/>
                </a:lnTo>
                <a:lnTo>
                  <a:pt x="11220" y="143050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3" name="Prostokąt zaokrąglony 202"/>
          <p:cNvSpPr/>
          <p:nvPr/>
        </p:nvSpPr>
        <p:spPr>
          <a:xfrm>
            <a:off x="5647190" y="30974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4" name="Prostokąt zaokrąglony 203"/>
          <p:cNvSpPr/>
          <p:nvPr/>
        </p:nvSpPr>
        <p:spPr>
          <a:xfrm>
            <a:off x="6215628" y="3526798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5" name="Prostokąt zaokrąglony 204"/>
          <p:cNvSpPr/>
          <p:nvPr/>
        </p:nvSpPr>
        <p:spPr>
          <a:xfrm rot="1515449">
            <a:off x="4347936" y="1973637"/>
            <a:ext cx="140859" cy="36387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6" name="Prostokąt zaokrąglony 205"/>
          <p:cNvSpPr/>
          <p:nvPr/>
        </p:nvSpPr>
        <p:spPr>
          <a:xfrm>
            <a:off x="3827441" y="28719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7" name="Prostokąt zaokrąglony 206"/>
          <p:cNvSpPr/>
          <p:nvPr/>
        </p:nvSpPr>
        <p:spPr>
          <a:xfrm rot="17310241">
            <a:off x="3810928" y="2938638"/>
            <a:ext cx="81721" cy="52863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8" name="Prostokąt zaokrąglony 207"/>
          <p:cNvSpPr/>
          <p:nvPr/>
        </p:nvSpPr>
        <p:spPr>
          <a:xfrm>
            <a:off x="3124535" y="3918061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9" name="Prostokąt zaokrąglony 208"/>
          <p:cNvSpPr/>
          <p:nvPr/>
        </p:nvSpPr>
        <p:spPr>
          <a:xfrm>
            <a:off x="2332581" y="4004236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11" name="Prostokąt zaokrąglony 210"/>
          <p:cNvSpPr/>
          <p:nvPr/>
        </p:nvSpPr>
        <p:spPr>
          <a:xfrm rot="969612">
            <a:off x="3174894" y="2273821"/>
            <a:ext cx="393711" cy="46106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12" name="pole tekstowe 211"/>
          <p:cNvSpPr txBox="1"/>
          <p:nvPr/>
        </p:nvSpPr>
        <p:spPr>
          <a:xfrm>
            <a:off x="2267542" y="39801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14" name="pole tekstowe 213"/>
          <p:cNvSpPr txBox="1"/>
          <p:nvPr/>
        </p:nvSpPr>
        <p:spPr>
          <a:xfrm>
            <a:off x="3059040" y="384246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15" name="pole tekstowe 214"/>
          <p:cNvSpPr txBox="1"/>
          <p:nvPr/>
        </p:nvSpPr>
        <p:spPr>
          <a:xfrm>
            <a:off x="3919912" y="313322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16" name="pole tekstowe 215"/>
          <p:cNvSpPr txBox="1"/>
          <p:nvPr/>
        </p:nvSpPr>
        <p:spPr>
          <a:xfrm>
            <a:off x="3294846" y="255873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17" name="pole tekstowe 216"/>
          <p:cNvSpPr txBox="1"/>
          <p:nvPr/>
        </p:nvSpPr>
        <p:spPr>
          <a:xfrm>
            <a:off x="4260154" y="211144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18" name="pole tekstowe 217"/>
          <p:cNvSpPr txBox="1"/>
          <p:nvPr/>
        </p:nvSpPr>
        <p:spPr>
          <a:xfrm>
            <a:off x="6151450" y="345088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19" name="pole tekstowe 218"/>
          <p:cNvSpPr txBox="1"/>
          <p:nvPr/>
        </p:nvSpPr>
        <p:spPr>
          <a:xfrm>
            <a:off x="6138758" y="318102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0" name="Dowolny kształt 219"/>
          <p:cNvSpPr/>
          <p:nvPr/>
        </p:nvSpPr>
        <p:spPr>
          <a:xfrm>
            <a:off x="6110221" y="2464150"/>
            <a:ext cx="561279" cy="896946"/>
          </a:xfrm>
          <a:custGeom>
            <a:avLst/>
            <a:gdLst>
              <a:gd name="connsiteX0" fmla="*/ 116006 w 696036"/>
              <a:gd name="connsiteY0" fmla="*/ 464024 h 1112293"/>
              <a:gd name="connsiteX1" fmla="*/ 279780 w 696036"/>
              <a:gd name="connsiteY1" fmla="*/ 1112293 h 1112293"/>
              <a:gd name="connsiteX2" fmla="*/ 504968 w 696036"/>
              <a:gd name="connsiteY2" fmla="*/ 1050878 h 1112293"/>
              <a:gd name="connsiteX3" fmla="*/ 348018 w 696036"/>
              <a:gd name="connsiteY3" fmla="*/ 457200 h 1112293"/>
              <a:gd name="connsiteX4" fmla="*/ 470848 w 696036"/>
              <a:gd name="connsiteY4" fmla="*/ 504968 h 1112293"/>
              <a:gd name="connsiteX5" fmla="*/ 696036 w 696036"/>
              <a:gd name="connsiteY5" fmla="*/ 600502 h 1112293"/>
              <a:gd name="connsiteX6" fmla="*/ 586854 w 696036"/>
              <a:gd name="connsiteY6" fmla="*/ 27296 h 1112293"/>
              <a:gd name="connsiteX7" fmla="*/ 0 w 696036"/>
              <a:gd name="connsiteY7" fmla="*/ 0 h 1112293"/>
              <a:gd name="connsiteX8" fmla="*/ 116006 w 696036"/>
              <a:gd name="connsiteY8" fmla="*/ 464024 h 111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36" h="1112293">
                <a:moveTo>
                  <a:pt x="116006" y="464024"/>
                </a:moveTo>
                <a:lnTo>
                  <a:pt x="279780" y="1112293"/>
                </a:lnTo>
                <a:lnTo>
                  <a:pt x="504968" y="1050878"/>
                </a:lnTo>
                <a:lnTo>
                  <a:pt x="348018" y="457200"/>
                </a:lnTo>
                <a:lnTo>
                  <a:pt x="470848" y="504968"/>
                </a:lnTo>
                <a:lnTo>
                  <a:pt x="696036" y="600502"/>
                </a:lnTo>
                <a:lnTo>
                  <a:pt x="586854" y="27296"/>
                </a:lnTo>
                <a:lnTo>
                  <a:pt x="0" y="0"/>
                </a:lnTo>
                <a:lnTo>
                  <a:pt x="116006" y="464024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1" name="Dowolny kształt 220"/>
          <p:cNvSpPr/>
          <p:nvPr/>
        </p:nvSpPr>
        <p:spPr>
          <a:xfrm>
            <a:off x="5251794" y="3218024"/>
            <a:ext cx="660328" cy="330164"/>
          </a:xfrm>
          <a:custGeom>
            <a:avLst/>
            <a:gdLst>
              <a:gd name="connsiteX0" fmla="*/ 0 w 818866"/>
              <a:gd name="connsiteY0" fmla="*/ 409433 h 409433"/>
              <a:gd name="connsiteX1" fmla="*/ 307075 w 818866"/>
              <a:gd name="connsiteY1" fmla="*/ 368490 h 409433"/>
              <a:gd name="connsiteX2" fmla="*/ 818866 w 818866"/>
              <a:gd name="connsiteY2" fmla="*/ 300251 h 409433"/>
              <a:gd name="connsiteX3" fmla="*/ 805218 w 818866"/>
              <a:gd name="connsiteY3" fmla="*/ 163773 h 409433"/>
              <a:gd name="connsiteX4" fmla="*/ 709684 w 818866"/>
              <a:gd name="connsiteY4" fmla="*/ 0 h 409433"/>
              <a:gd name="connsiteX5" fmla="*/ 34119 w 818866"/>
              <a:gd name="connsiteY5" fmla="*/ 75063 h 409433"/>
              <a:gd name="connsiteX6" fmla="*/ 0 w 818866"/>
              <a:gd name="connsiteY6" fmla="*/ 409433 h 4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66" h="409433">
                <a:moveTo>
                  <a:pt x="0" y="409433"/>
                </a:moveTo>
                <a:lnTo>
                  <a:pt x="307075" y="368490"/>
                </a:lnTo>
                <a:lnTo>
                  <a:pt x="818866" y="300251"/>
                </a:lnTo>
                <a:lnTo>
                  <a:pt x="805218" y="163773"/>
                </a:lnTo>
                <a:lnTo>
                  <a:pt x="709684" y="0"/>
                </a:lnTo>
                <a:lnTo>
                  <a:pt x="34119" y="75063"/>
                </a:lnTo>
                <a:lnTo>
                  <a:pt x="0" y="409433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2" name="Dowolny kształt 221"/>
          <p:cNvSpPr/>
          <p:nvPr/>
        </p:nvSpPr>
        <p:spPr>
          <a:xfrm>
            <a:off x="3171761" y="3498664"/>
            <a:ext cx="847421" cy="352175"/>
          </a:xfrm>
          <a:custGeom>
            <a:avLst/>
            <a:gdLst>
              <a:gd name="connsiteX0" fmla="*/ 6824 w 1050878"/>
              <a:gd name="connsiteY0" fmla="*/ 436728 h 436728"/>
              <a:gd name="connsiteX1" fmla="*/ 450376 w 1050878"/>
              <a:gd name="connsiteY1" fmla="*/ 334370 h 436728"/>
              <a:gd name="connsiteX2" fmla="*/ 682388 w 1050878"/>
              <a:gd name="connsiteY2" fmla="*/ 293427 h 436728"/>
              <a:gd name="connsiteX3" fmla="*/ 1044054 w 1050878"/>
              <a:gd name="connsiteY3" fmla="*/ 361666 h 436728"/>
              <a:gd name="connsiteX4" fmla="*/ 1050878 w 1050878"/>
              <a:gd name="connsiteY4" fmla="*/ 279779 h 436728"/>
              <a:gd name="connsiteX5" fmla="*/ 88711 w 1050878"/>
              <a:gd name="connsiteY5" fmla="*/ 0 h 436728"/>
              <a:gd name="connsiteX6" fmla="*/ 0 w 1050878"/>
              <a:gd name="connsiteY6" fmla="*/ 191069 h 436728"/>
              <a:gd name="connsiteX7" fmla="*/ 6824 w 1050878"/>
              <a:gd name="connsiteY7" fmla="*/ 436728 h 43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0878" h="436728">
                <a:moveTo>
                  <a:pt x="6824" y="436728"/>
                </a:moveTo>
                <a:lnTo>
                  <a:pt x="450376" y="334370"/>
                </a:lnTo>
                <a:lnTo>
                  <a:pt x="682388" y="293427"/>
                </a:lnTo>
                <a:lnTo>
                  <a:pt x="1044054" y="361666"/>
                </a:lnTo>
                <a:lnTo>
                  <a:pt x="1050878" y="279779"/>
                </a:lnTo>
                <a:lnTo>
                  <a:pt x="88711" y="0"/>
                </a:lnTo>
                <a:lnTo>
                  <a:pt x="0" y="191069"/>
                </a:lnTo>
                <a:lnTo>
                  <a:pt x="6824" y="436728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3" name="pole tekstowe 222"/>
          <p:cNvSpPr txBox="1"/>
          <p:nvPr/>
        </p:nvSpPr>
        <p:spPr>
          <a:xfrm>
            <a:off x="6344366" y="315128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4" name="pole tekstowe 223"/>
          <p:cNvSpPr txBox="1"/>
          <p:nvPr/>
        </p:nvSpPr>
        <p:spPr>
          <a:xfrm>
            <a:off x="5719747" y="32835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5" name="pole tekstowe 224"/>
          <p:cNvSpPr txBox="1"/>
          <p:nvPr/>
        </p:nvSpPr>
        <p:spPr>
          <a:xfrm>
            <a:off x="3822089" y="361535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6" name="Dowolny kształt 225"/>
          <p:cNvSpPr/>
          <p:nvPr/>
        </p:nvSpPr>
        <p:spPr>
          <a:xfrm>
            <a:off x="3775043" y="1428913"/>
            <a:ext cx="1064960" cy="431721"/>
          </a:xfrm>
          <a:custGeom>
            <a:avLst/>
            <a:gdLst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483679 w 3834125"/>
              <a:gd name="connsiteY7" fmla="*/ 3531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066211 w 3834125"/>
              <a:gd name="connsiteY10" fmla="*/ 222422 h 529576"/>
              <a:gd name="connsiteX11" fmla="*/ 2549022 w 3834125"/>
              <a:gd name="connsiteY11" fmla="*/ 529576 h 529576"/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483679 w 3834125"/>
              <a:gd name="connsiteY7" fmla="*/ 3531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645702 w 3834125"/>
              <a:gd name="connsiteY10" fmla="*/ 329983 h 529576"/>
              <a:gd name="connsiteX11" fmla="*/ 2549022 w 3834125"/>
              <a:gd name="connsiteY11" fmla="*/ 529576 h 529576"/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1608114 w 3834125"/>
              <a:gd name="connsiteY7" fmla="*/ 37816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645702 w 3834125"/>
              <a:gd name="connsiteY10" fmla="*/ 329983 h 529576"/>
              <a:gd name="connsiteX11" fmla="*/ 2549022 w 3834125"/>
              <a:gd name="connsiteY11" fmla="*/ 529576 h 529576"/>
              <a:gd name="connsiteX0" fmla="*/ 2531370 w 3816473"/>
              <a:gd name="connsiteY0" fmla="*/ 526045 h 526045"/>
              <a:gd name="connsiteX1" fmla="*/ 2704365 w 3816473"/>
              <a:gd name="connsiteY1" fmla="*/ 409538 h 526045"/>
              <a:gd name="connsiteX2" fmla="*/ 2902073 w 3816473"/>
              <a:gd name="connsiteY2" fmla="*/ 285971 h 526045"/>
              <a:gd name="connsiteX3" fmla="*/ 3173922 w 3816473"/>
              <a:gd name="connsiteY3" fmla="*/ 194178 h 526045"/>
              <a:gd name="connsiteX4" fmla="*/ 3477545 w 3816473"/>
              <a:gd name="connsiteY4" fmla="*/ 116506 h 526045"/>
              <a:gd name="connsiteX5" fmla="*/ 3749393 w 3816473"/>
              <a:gd name="connsiteY5" fmla="*/ 45896 h 526045"/>
              <a:gd name="connsiteX6" fmla="*/ 3816473 w 3816473"/>
              <a:gd name="connsiteY6" fmla="*/ 0 h 526045"/>
              <a:gd name="connsiteX7" fmla="*/ 1590462 w 3816473"/>
              <a:gd name="connsiteY7" fmla="*/ 34285 h 526045"/>
              <a:gd name="connsiteX8" fmla="*/ 0 w 3816473"/>
              <a:gd name="connsiteY8" fmla="*/ 49427 h 526045"/>
              <a:gd name="connsiteX9" fmla="*/ 1628050 w 3816473"/>
              <a:gd name="connsiteY9" fmla="*/ 326452 h 526045"/>
              <a:gd name="connsiteX10" fmla="*/ 2531370 w 3816473"/>
              <a:gd name="connsiteY10" fmla="*/ 526045 h 526045"/>
              <a:gd name="connsiteX0" fmla="*/ 940908 w 2226011"/>
              <a:gd name="connsiteY0" fmla="*/ 526045 h 526045"/>
              <a:gd name="connsiteX1" fmla="*/ 1113903 w 2226011"/>
              <a:gd name="connsiteY1" fmla="*/ 409538 h 526045"/>
              <a:gd name="connsiteX2" fmla="*/ 1311611 w 2226011"/>
              <a:gd name="connsiteY2" fmla="*/ 285971 h 526045"/>
              <a:gd name="connsiteX3" fmla="*/ 1583460 w 2226011"/>
              <a:gd name="connsiteY3" fmla="*/ 194178 h 526045"/>
              <a:gd name="connsiteX4" fmla="*/ 1887083 w 2226011"/>
              <a:gd name="connsiteY4" fmla="*/ 116506 h 526045"/>
              <a:gd name="connsiteX5" fmla="*/ 2158931 w 2226011"/>
              <a:gd name="connsiteY5" fmla="*/ 45896 h 526045"/>
              <a:gd name="connsiteX6" fmla="*/ 2226011 w 2226011"/>
              <a:gd name="connsiteY6" fmla="*/ 0 h 526045"/>
              <a:gd name="connsiteX7" fmla="*/ 0 w 2226011"/>
              <a:gd name="connsiteY7" fmla="*/ 34285 h 526045"/>
              <a:gd name="connsiteX8" fmla="*/ 37588 w 2226011"/>
              <a:gd name="connsiteY8" fmla="*/ 326452 h 526045"/>
              <a:gd name="connsiteX9" fmla="*/ 940908 w 2226011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59249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034 w 2235045"/>
              <a:gd name="connsiteY7" fmla="*/ 34285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59249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780813 w 2235045"/>
              <a:gd name="connsiteY4" fmla="*/ 89311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780813 w 2235045"/>
              <a:gd name="connsiteY4" fmla="*/ 89311 h 526045"/>
              <a:gd name="connsiteX5" fmla="*/ 544057 w 2235045"/>
              <a:gd name="connsiteY5" fmla="*/ 37587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5558 w 2326485"/>
              <a:gd name="connsiteY0" fmla="*/ 0 h 523303"/>
              <a:gd name="connsiteX1" fmla="*/ 0 w 2326485"/>
              <a:gd name="connsiteY1" fmla="*/ 320564 h 523303"/>
              <a:gd name="connsiteX2" fmla="*/ 949942 w 2326485"/>
              <a:gd name="connsiteY2" fmla="*/ 523303 h 523303"/>
              <a:gd name="connsiteX3" fmla="*/ 1122937 w 2326485"/>
              <a:gd name="connsiteY3" fmla="*/ 406796 h 523303"/>
              <a:gd name="connsiteX4" fmla="*/ 1320645 w 2326485"/>
              <a:gd name="connsiteY4" fmla="*/ 283229 h 523303"/>
              <a:gd name="connsiteX5" fmla="*/ 1163834 w 2326485"/>
              <a:gd name="connsiteY5" fmla="*/ 191436 h 523303"/>
              <a:gd name="connsiteX6" fmla="*/ 780813 w 2326485"/>
              <a:gd name="connsiteY6" fmla="*/ 86569 h 523303"/>
              <a:gd name="connsiteX7" fmla="*/ 544057 w 2326485"/>
              <a:gd name="connsiteY7" fmla="*/ 34845 h 523303"/>
              <a:gd name="connsiteX8" fmla="*/ 2326485 w 2326485"/>
              <a:gd name="connsiteY8" fmla="*/ 88698 h 523303"/>
              <a:gd name="connsiteX0" fmla="*/ 95558 w 1320645"/>
              <a:gd name="connsiteY0" fmla="*/ 12069 h 535372"/>
              <a:gd name="connsiteX1" fmla="*/ 0 w 1320645"/>
              <a:gd name="connsiteY1" fmla="*/ 332633 h 535372"/>
              <a:gd name="connsiteX2" fmla="*/ 949942 w 1320645"/>
              <a:gd name="connsiteY2" fmla="*/ 535372 h 535372"/>
              <a:gd name="connsiteX3" fmla="*/ 1122937 w 1320645"/>
              <a:gd name="connsiteY3" fmla="*/ 418865 h 535372"/>
              <a:gd name="connsiteX4" fmla="*/ 1320645 w 1320645"/>
              <a:gd name="connsiteY4" fmla="*/ 295298 h 535372"/>
              <a:gd name="connsiteX5" fmla="*/ 1163834 w 1320645"/>
              <a:gd name="connsiteY5" fmla="*/ 203505 h 535372"/>
              <a:gd name="connsiteX6" fmla="*/ 780813 w 1320645"/>
              <a:gd name="connsiteY6" fmla="*/ 98638 h 535372"/>
              <a:gd name="connsiteX7" fmla="*/ 544057 w 1320645"/>
              <a:gd name="connsiteY7" fmla="*/ 46914 h 535372"/>
              <a:gd name="connsiteX8" fmla="*/ 81863 w 1320645"/>
              <a:gd name="connsiteY8" fmla="*/ 0 h 53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0645" h="535372">
                <a:moveTo>
                  <a:pt x="95558" y="12069"/>
                </a:moveTo>
                <a:lnTo>
                  <a:pt x="0" y="332633"/>
                </a:lnTo>
                <a:lnTo>
                  <a:pt x="949942" y="535372"/>
                </a:lnTo>
                <a:lnTo>
                  <a:pt x="1122937" y="418865"/>
                </a:lnTo>
                <a:lnTo>
                  <a:pt x="1320645" y="295298"/>
                </a:lnTo>
                <a:lnTo>
                  <a:pt x="1163834" y="203505"/>
                </a:lnTo>
                <a:lnTo>
                  <a:pt x="780813" y="98638"/>
                </a:lnTo>
                <a:lnTo>
                  <a:pt x="544057" y="46914"/>
                </a:lnTo>
                <a:lnTo>
                  <a:pt x="81863" y="0"/>
                </a:lnTo>
              </a:path>
            </a:pathLst>
          </a:custGeom>
          <a:solidFill>
            <a:schemeClr val="accent6"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7" name="pole tekstowe 226"/>
          <p:cNvSpPr txBox="1"/>
          <p:nvPr/>
        </p:nvSpPr>
        <p:spPr>
          <a:xfrm>
            <a:off x="4385147" y="167306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4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9" name="Prostokąt 228"/>
          <p:cNvSpPr/>
          <p:nvPr/>
        </p:nvSpPr>
        <p:spPr>
          <a:xfrm>
            <a:off x="1428728" y="928670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  <a:endParaRPr lang="pl-PL" sz="3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30" name="Prostokąt zaokrąglony 229"/>
          <p:cNvSpPr/>
          <p:nvPr/>
        </p:nvSpPr>
        <p:spPr>
          <a:xfrm>
            <a:off x="5531914" y="3094892"/>
            <a:ext cx="230711" cy="10788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1" name="pole tekstowe 230"/>
          <p:cNvSpPr txBox="1"/>
          <p:nvPr/>
        </p:nvSpPr>
        <p:spPr>
          <a:xfrm>
            <a:off x="5584708" y="302585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32" name="pole tekstowe 231"/>
          <p:cNvSpPr txBox="1"/>
          <p:nvPr/>
        </p:nvSpPr>
        <p:spPr>
          <a:xfrm>
            <a:off x="5462574" y="302353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3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34" name="pole tekstowe 233"/>
          <p:cNvSpPr txBox="1"/>
          <p:nvPr/>
        </p:nvSpPr>
        <p:spPr>
          <a:xfrm>
            <a:off x="3768733" y="27945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43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2552"/>
          <a:stretch>
            <a:fillRect/>
          </a:stretch>
        </p:blipFill>
        <p:spPr bwMode="auto">
          <a:xfrm>
            <a:off x="7020936" y="5561463"/>
            <a:ext cx="1532918" cy="375356"/>
          </a:xfrm>
          <a:prstGeom prst="rect">
            <a:avLst/>
          </a:prstGeom>
          <a:noFill/>
        </p:spPr>
      </p:pic>
      <p:sp>
        <p:nvSpPr>
          <p:cNvPr id="188" name="Dowolny kształt 187"/>
          <p:cNvSpPr/>
          <p:nvPr/>
        </p:nvSpPr>
        <p:spPr>
          <a:xfrm>
            <a:off x="2437581" y="3903924"/>
            <a:ext cx="4971385" cy="1674922"/>
          </a:xfrm>
          <a:custGeom>
            <a:avLst/>
            <a:gdLst>
              <a:gd name="connsiteX0" fmla="*/ 6164960 w 6164960"/>
              <a:gd name="connsiteY0" fmla="*/ 1402631 h 2077053"/>
              <a:gd name="connsiteX1" fmla="*/ 5713966 w 6164960"/>
              <a:gd name="connsiteY1" fmla="*/ 2077053 h 2077053"/>
              <a:gd name="connsiteX2" fmla="*/ 4385810 w 6164960"/>
              <a:gd name="connsiteY2" fmla="*/ 2064640 h 2077053"/>
              <a:gd name="connsiteX3" fmla="*/ 2904565 w 6164960"/>
              <a:gd name="connsiteY3" fmla="*/ 1741911 h 2077053"/>
              <a:gd name="connsiteX4" fmla="*/ 2490810 w 6164960"/>
              <a:gd name="connsiteY4" fmla="*/ 1667435 h 2077053"/>
              <a:gd name="connsiteX5" fmla="*/ 1878451 w 6164960"/>
              <a:gd name="connsiteY5" fmla="*/ 1282642 h 2077053"/>
              <a:gd name="connsiteX6" fmla="*/ 1758462 w 6164960"/>
              <a:gd name="connsiteY6" fmla="*/ 1576409 h 2077053"/>
              <a:gd name="connsiteX7" fmla="*/ 798549 w 6164960"/>
              <a:gd name="connsiteY7" fmla="*/ 1646747 h 2077053"/>
              <a:gd name="connsiteX8" fmla="*/ 604084 w 6164960"/>
              <a:gd name="connsiteY8" fmla="*/ 1675710 h 2077053"/>
              <a:gd name="connsiteX9" fmla="*/ 177915 w 6164960"/>
              <a:gd name="connsiteY9" fmla="*/ 1700535 h 2077053"/>
              <a:gd name="connsiteX10" fmla="*/ 103439 w 6164960"/>
              <a:gd name="connsiteY10" fmla="*/ 1621922 h 2077053"/>
              <a:gd name="connsiteX11" fmla="*/ 49651 w 6164960"/>
              <a:gd name="connsiteY11" fmla="*/ 1522621 h 2077053"/>
              <a:gd name="connsiteX12" fmla="*/ 12413 w 6164960"/>
              <a:gd name="connsiteY12" fmla="*/ 1361256 h 2077053"/>
              <a:gd name="connsiteX13" fmla="*/ 0 w 6164960"/>
              <a:gd name="connsiteY13" fmla="*/ 1278505 h 2077053"/>
              <a:gd name="connsiteX14" fmla="*/ 107577 w 6164960"/>
              <a:gd name="connsiteY14" fmla="*/ 1295055 h 2077053"/>
              <a:gd name="connsiteX15" fmla="*/ 144815 w 6164960"/>
              <a:gd name="connsiteY15" fmla="*/ 1228854 h 2077053"/>
              <a:gd name="connsiteX16" fmla="*/ 173778 w 6164960"/>
              <a:gd name="connsiteY16" fmla="*/ 790273 h 2077053"/>
              <a:gd name="connsiteX17" fmla="*/ 202741 w 6164960"/>
              <a:gd name="connsiteY17" fmla="*/ 388930 h 2077053"/>
              <a:gd name="connsiteX18" fmla="*/ 194466 w 6164960"/>
              <a:gd name="connsiteY18" fmla="*/ 297904 h 2077053"/>
              <a:gd name="connsiteX19" fmla="*/ 107577 w 6164960"/>
              <a:gd name="connsiteY19" fmla="*/ 91026 h 2077053"/>
              <a:gd name="connsiteX20" fmla="*/ 231704 w 6164960"/>
              <a:gd name="connsiteY20" fmla="*/ 103439 h 2077053"/>
              <a:gd name="connsiteX21" fmla="*/ 798549 w 6164960"/>
              <a:gd name="connsiteY21" fmla="*/ 0 h 2077053"/>
              <a:gd name="connsiteX22" fmla="*/ 889575 w 6164960"/>
              <a:gd name="connsiteY22" fmla="*/ 715797 h 2077053"/>
              <a:gd name="connsiteX23" fmla="*/ 930951 w 6164960"/>
              <a:gd name="connsiteY23" fmla="*/ 914400 h 2077053"/>
              <a:gd name="connsiteX24" fmla="*/ 993014 w 6164960"/>
              <a:gd name="connsiteY24" fmla="*/ 1009564 h 2077053"/>
              <a:gd name="connsiteX25" fmla="*/ 1104728 w 6164960"/>
              <a:gd name="connsiteY25" fmla="*/ 1021976 h 2077053"/>
              <a:gd name="connsiteX26" fmla="*/ 1994303 w 6164960"/>
              <a:gd name="connsiteY26" fmla="*/ 1026114 h 2077053"/>
              <a:gd name="connsiteX27" fmla="*/ 2312895 w 6164960"/>
              <a:gd name="connsiteY27" fmla="*/ 1034389 h 2077053"/>
              <a:gd name="connsiteX28" fmla="*/ 3024554 w 6164960"/>
              <a:gd name="connsiteY28" fmla="*/ 1088177 h 2077053"/>
              <a:gd name="connsiteX29" fmla="*/ 4675439 w 6164960"/>
              <a:gd name="connsiteY29" fmla="*/ 1257817 h 2077053"/>
              <a:gd name="connsiteX30" fmla="*/ 5701553 w 6164960"/>
              <a:gd name="connsiteY30" fmla="*/ 1361256 h 2077053"/>
              <a:gd name="connsiteX31" fmla="*/ 6164960 w 6164960"/>
              <a:gd name="connsiteY31" fmla="*/ 1402631 h 207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164960" h="2077053">
                <a:moveTo>
                  <a:pt x="6164960" y="1402631"/>
                </a:moveTo>
                <a:lnTo>
                  <a:pt x="5713966" y="2077053"/>
                </a:lnTo>
                <a:lnTo>
                  <a:pt x="4385810" y="2064640"/>
                </a:lnTo>
                <a:lnTo>
                  <a:pt x="2904565" y="1741911"/>
                </a:lnTo>
                <a:lnTo>
                  <a:pt x="2490810" y="1667435"/>
                </a:lnTo>
                <a:lnTo>
                  <a:pt x="1878451" y="1282642"/>
                </a:lnTo>
                <a:lnTo>
                  <a:pt x="1758462" y="1576409"/>
                </a:lnTo>
                <a:lnTo>
                  <a:pt x="798549" y="1646747"/>
                </a:lnTo>
                <a:lnTo>
                  <a:pt x="604084" y="1675710"/>
                </a:lnTo>
                <a:lnTo>
                  <a:pt x="177915" y="1700535"/>
                </a:lnTo>
                <a:lnTo>
                  <a:pt x="103439" y="1621922"/>
                </a:lnTo>
                <a:lnTo>
                  <a:pt x="49651" y="1522621"/>
                </a:lnTo>
                <a:lnTo>
                  <a:pt x="12413" y="1361256"/>
                </a:lnTo>
                <a:lnTo>
                  <a:pt x="0" y="1278505"/>
                </a:lnTo>
                <a:lnTo>
                  <a:pt x="107577" y="1295055"/>
                </a:lnTo>
                <a:lnTo>
                  <a:pt x="144815" y="1228854"/>
                </a:lnTo>
                <a:lnTo>
                  <a:pt x="173778" y="790273"/>
                </a:lnTo>
                <a:lnTo>
                  <a:pt x="202741" y="388930"/>
                </a:lnTo>
                <a:lnTo>
                  <a:pt x="194466" y="297904"/>
                </a:lnTo>
                <a:cubicBezTo>
                  <a:pt x="111202" y="89746"/>
                  <a:pt x="185986" y="91026"/>
                  <a:pt x="107577" y="91026"/>
                </a:cubicBezTo>
                <a:lnTo>
                  <a:pt x="231704" y="103439"/>
                </a:lnTo>
                <a:lnTo>
                  <a:pt x="798549" y="0"/>
                </a:lnTo>
                <a:lnTo>
                  <a:pt x="889575" y="715797"/>
                </a:lnTo>
                <a:lnTo>
                  <a:pt x="930951" y="914400"/>
                </a:lnTo>
                <a:lnTo>
                  <a:pt x="993014" y="1009564"/>
                </a:lnTo>
                <a:lnTo>
                  <a:pt x="1104728" y="1021976"/>
                </a:lnTo>
                <a:lnTo>
                  <a:pt x="1994303" y="1026114"/>
                </a:lnTo>
                <a:lnTo>
                  <a:pt x="2312895" y="1034389"/>
                </a:lnTo>
                <a:lnTo>
                  <a:pt x="3024554" y="1088177"/>
                </a:lnTo>
                <a:lnTo>
                  <a:pt x="4675439" y="1257817"/>
                </a:lnTo>
                <a:lnTo>
                  <a:pt x="5701553" y="1361256"/>
                </a:lnTo>
                <a:lnTo>
                  <a:pt x="6164960" y="1402631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1" name="pole tekstowe 200"/>
          <p:cNvSpPr txBox="1"/>
          <p:nvPr/>
        </p:nvSpPr>
        <p:spPr>
          <a:xfrm>
            <a:off x="6879734" y="53624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5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10" name="Prostokąt zaokrąglony 209"/>
          <p:cNvSpPr/>
          <p:nvPr/>
        </p:nvSpPr>
        <p:spPr>
          <a:xfrm>
            <a:off x="2435341" y="4669927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13" name="pole tekstowe 212"/>
          <p:cNvSpPr txBox="1"/>
          <p:nvPr/>
        </p:nvSpPr>
        <p:spPr>
          <a:xfrm>
            <a:off x="2370385" y="464446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45" name="Obraz 44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Łącznik prosty 58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186" name="Prostokąt 185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7" name="Prostokąt 186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pl-PL" sz="1000" b="1" cap="all" dirty="0" smtClean="0">
                <a:solidFill>
                  <a:srgbClr val="FF9900"/>
                </a:solidFill>
              </a:rPr>
              <a:t>Skwer przy Linkego 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Postulat przeznaczenia gminnej nieruchomości przy ul. Linkego i Ekspresowej na zieleń (postulat zmiany </a:t>
            </a:r>
            <a:r>
              <a:rPr lang="pl-PL" sz="1000" cap="all" dirty="0" err="1" smtClean="0">
                <a:solidFill>
                  <a:srgbClr val="080808"/>
                </a:solidFill>
              </a:rPr>
              <a:t>mpzp</a:t>
            </a:r>
            <a:r>
              <a:rPr lang="pl-PL" sz="1000" cap="all" dirty="0" smtClean="0">
                <a:solidFill>
                  <a:srgbClr val="080808"/>
                </a:solidFill>
              </a:rPr>
              <a:t>).</a:t>
            </a:r>
            <a:endParaRPr lang="pl-PL" sz="1000" cap="all" dirty="0">
              <a:solidFill>
                <a:srgbClr val="080808"/>
              </a:solidFill>
            </a:endParaRPr>
          </a:p>
        </p:txBody>
      </p:sp>
      <p:sp>
        <p:nvSpPr>
          <p:cNvPr id="188" name="Prostokąt 187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  <a:endParaRPr lang="pl-PL" sz="1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89" name="Obraz 188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895505"/>
            <a:ext cx="7130598" cy="5040000"/>
          </a:xfrm>
          <a:prstGeom prst="rect">
            <a:avLst/>
          </a:prstGeom>
        </p:spPr>
      </p:pic>
      <p:sp>
        <p:nvSpPr>
          <p:cNvPr id="204" name="Dowolny kształt 203"/>
          <p:cNvSpPr/>
          <p:nvPr/>
        </p:nvSpPr>
        <p:spPr>
          <a:xfrm>
            <a:off x="5702714" y="2846438"/>
            <a:ext cx="626536" cy="572250"/>
          </a:xfrm>
          <a:custGeom>
            <a:avLst/>
            <a:gdLst>
              <a:gd name="connsiteX0" fmla="*/ 11220 w 776960"/>
              <a:gd name="connsiteY0" fmla="*/ 143050 h 709641"/>
              <a:gd name="connsiteX1" fmla="*/ 53294 w 776960"/>
              <a:gd name="connsiteY1" fmla="*/ 224392 h 709641"/>
              <a:gd name="connsiteX2" fmla="*/ 131831 w 776960"/>
              <a:gd name="connsiteY2" fmla="*/ 356223 h 709641"/>
              <a:gd name="connsiteX3" fmla="*/ 193539 w 776960"/>
              <a:gd name="connsiteY3" fmla="*/ 465614 h 709641"/>
              <a:gd name="connsiteX4" fmla="*/ 235613 w 776960"/>
              <a:gd name="connsiteY4" fmla="*/ 583421 h 709641"/>
              <a:gd name="connsiteX5" fmla="*/ 249637 w 776960"/>
              <a:gd name="connsiteY5" fmla="*/ 709641 h 709641"/>
              <a:gd name="connsiteX6" fmla="*/ 398297 w 776960"/>
              <a:gd name="connsiteY6" fmla="*/ 704032 h 709641"/>
              <a:gd name="connsiteX7" fmla="*/ 642324 w 776960"/>
              <a:gd name="connsiteY7" fmla="*/ 675983 h 709641"/>
              <a:gd name="connsiteX8" fmla="*/ 776960 w 776960"/>
              <a:gd name="connsiteY8" fmla="*/ 628299 h 709641"/>
              <a:gd name="connsiteX9" fmla="*/ 732081 w 776960"/>
              <a:gd name="connsiteY9" fmla="*/ 474029 h 709641"/>
              <a:gd name="connsiteX10" fmla="*/ 678788 w 776960"/>
              <a:gd name="connsiteY10" fmla="*/ 274881 h 709641"/>
              <a:gd name="connsiteX11" fmla="*/ 603056 w 776960"/>
              <a:gd name="connsiteY11" fmla="*/ 44878 h 709641"/>
              <a:gd name="connsiteX12" fmla="*/ 575007 w 776960"/>
              <a:gd name="connsiteY12" fmla="*/ 0 h 709641"/>
              <a:gd name="connsiteX13" fmla="*/ 291711 w 776960"/>
              <a:gd name="connsiteY13" fmla="*/ 30854 h 709641"/>
              <a:gd name="connsiteX14" fmla="*/ 0 w 776960"/>
              <a:gd name="connsiteY14" fmla="*/ 78537 h 709641"/>
              <a:gd name="connsiteX15" fmla="*/ 11220 w 776960"/>
              <a:gd name="connsiteY15" fmla="*/ 143050 h 70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6960" h="709641">
                <a:moveTo>
                  <a:pt x="11220" y="143050"/>
                </a:moveTo>
                <a:lnTo>
                  <a:pt x="53294" y="224392"/>
                </a:lnTo>
                <a:lnTo>
                  <a:pt x="131831" y="356223"/>
                </a:lnTo>
                <a:cubicBezTo>
                  <a:pt x="196819" y="466419"/>
                  <a:pt x="238676" y="465614"/>
                  <a:pt x="193539" y="465614"/>
                </a:cubicBezTo>
                <a:lnTo>
                  <a:pt x="235613" y="583421"/>
                </a:lnTo>
                <a:lnTo>
                  <a:pt x="249637" y="709641"/>
                </a:lnTo>
                <a:lnTo>
                  <a:pt x="398297" y="704032"/>
                </a:lnTo>
                <a:lnTo>
                  <a:pt x="642324" y="675983"/>
                </a:lnTo>
                <a:lnTo>
                  <a:pt x="776960" y="628299"/>
                </a:lnTo>
                <a:lnTo>
                  <a:pt x="732081" y="474029"/>
                </a:lnTo>
                <a:lnTo>
                  <a:pt x="678788" y="274881"/>
                </a:lnTo>
                <a:lnTo>
                  <a:pt x="603056" y="44878"/>
                </a:lnTo>
                <a:lnTo>
                  <a:pt x="575007" y="0"/>
                </a:lnTo>
                <a:lnTo>
                  <a:pt x="291711" y="30854"/>
                </a:lnTo>
                <a:lnTo>
                  <a:pt x="0" y="78537"/>
                </a:lnTo>
                <a:lnTo>
                  <a:pt x="11220" y="143050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5" name="Prostokąt zaokrąglony 204"/>
          <p:cNvSpPr/>
          <p:nvPr/>
        </p:nvSpPr>
        <p:spPr>
          <a:xfrm>
            <a:off x="5647190" y="30974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6" name="Prostokąt zaokrąglony 205"/>
          <p:cNvSpPr/>
          <p:nvPr/>
        </p:nvSpPr>
        <p:spPr>
          <a:xfrm>
            <a:off x="6215628" y="3526798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7" name="Prostokąt zaokrąglony 206"/>
          <p:cNvSpPr/>
          <p:nvPr/>
        </p:nvSpPr>
        <p:spPr>
          <a:xfrm rot="1515449">
            <a:off x="4347936" y="1973637"/>
            <a:ext cx="140859" cy="36387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8" name="Prostokąt zaokrąglony 207"/>
          <p:cNvSpPr/>
          <p:nvPr/>
        </p:nvSpPr>
        <p:spPr>
          <a:xfrm>
            <a:off x="3827441" y="28719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09" name="Prostokąt zaokrąglony 208"/>
          <p:cNvSpPr/>
          <p:nvPr/>
        </p:nvSpPr>
        <p:spPr>
          <a:xfrm rot="17310241">
            <a:off x="3810928" y="2938638"/>
            <a:ext cx="81721" cy="52863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10" name="Prostokąt zaokrąglony 209"/>
          <p:cNvSpPr/>
          <p:nvPr/>
        </p:nvSpPr>
        <p:spPr>
          <a:xfrm>
            <a:off x="3124535" y="3918061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11" name="Prostokąt zaokrąglony 210"/>
          <p:cNvSpPr/>
          <p:nvPr/>
        </p:nvSpPr>
        <p:spPr>
          <a:xfrm>
            <a:off x="2332581" y="4004236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13" name="Prostokąt zaokrąglony 212"/>
          <p:cNvSpPr/>
          <p:nvPr/>
        </p:nvSpPr>
        <p:spPr>
          <a:xfrm rot="969612">
            <a:off x="3174894" y="2273821"/>
            <a:ext cx="393711" cy="46106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14" name="pole tekstowe 213"/>
          <p:cNvSpPr txBox="1"/>
          <p:nvPr/>
        </p:nvSpPr>
        <p:spPr>
          <a:xfrm>
            <a:off x="2267542" y="39801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16" name="pole tekstowe 215"/>
          <p:cNvSpPr txBox="1"/>
          <p:nvPr/>
        </p:nvSpPr>
        <p:spPr>
          <a:xfrm>
            <a:off x="3059040" y="384246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17" name="pole tekstowe 216"/>
          <p:cNvSpPr txBox="1"/>
          <p:nvPr/>
        </p:nvSpPr>
        <p:spPr>
          <a:xfrm>
            <a:off x="3919912" y="313322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18" name="pole tekstowe 217"/>
          <p:cNvSpPr txBox="1"/>
          <p:nvPr/>
        </p:nvSpPr>
        <p:spPr>
          <a:xfrm>
            <a:off x="3294846" y="255873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19" name="pole tekstowe 218"/>
          <p:cNvSpPr txBox="1"/>
          <p:nvPr/>
        </p:nvSpPr>
        <p:spPr>
          <a:xfrm>
            <a:off x="4260154" y="211144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20" name="pole tekstowe 219"/>
          <p:cNvSpPr txBox="1"/>
          <p:nvPr/>
        </p:nvSpPr>
        <p:spPr>
          <a:xfrm>
            <a:off x="6151450" y="345088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21" name="pole tekstowe 220"/>
          <p:cNvSpPr txBox="1"/>
          <p:nvPr/>
        </p:nvSpPr>
        <p:spPr>
          <a:xfrm>
            <a:off x="6138758" y="318102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2" name="Dowolny kształt 221"/>
          <p:cNvSpPr/>
          <p:nvPr/>
        </p:nvSpPr>
        <p:spPr>
          <a:xfrm>
            <a:off x="6110221" y="2464150"/>
            <a:ext cx="561279" cy="896946"/>
          </a:xfrm>
          <a:custGeom>
            <a:avLst/>
            <a:gdLst>
              <a:gd name="connsiteX0" fmla="*/ 116006 w 696036"/>
              <a:gd name="connsiteY0" fmla="*/ 464024 h 1112293"/>
              <a:gd name="connsiteX1" fmla="*/ 279780 w 696036"/>
              <a:gd name="connsiteY1" fmla="*/ 1112293 h 1112293"/>
              <a:gd name="connsiteX2" fmla="*/ 504968 w 696036"/>
              <a:gd name="connsiteY2" fmla="*/ 1050878 h 1112293"/>
              <a:gd name="connsiteX3" fmla="*/ 348018 w 696036"/>
              <a:gd name="connsiteY3" fmla="*/ 457200 h 1112293"/>
              <a:gd name="connsiteX4" fmla="*/ 470848 w 696036"/>
              <a:gd name="connsiteY4" fmla="*/ 504968 h 1112293"/>
              <a:gd name="connsiteX5" fmla="*/ 696036 w 696036"/>
              <a:gd name="connsiteY5" fmla="*/ 600502 h 1112293"/>
              <a:gd name="connsiteX6" fmla="*/ 586854 w 696036"/>
              <a:gd name="connsiteY6" fmla="*/ 27296 h 1112293"/>
              <a:gd name="connsiteX7" fmla="*/ 0 w 696036"/>
              <a:gd name="connsiteY7" fmla="*/ 0 h 1112293"/>
              <a:gd name="connsiteX8" fmla="*/ 116006 w 696036"/>
              <a:gd name="connsiteY8" fmla="*/ 464024 h 111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36" h="1112293">
                <a:moveTo>
                  <a:pt x="116006" y="464024"/>
                </a:moveTo>
                <a:lnTo>
                  <a:pt x="279780" y="1112293"/>
                </a:lnTo>
                <a:lnTo>
                  <a:pt x="504968" y="1050878"/>
                </a:lnTo>
                <a:lnTo>
                  <a:pt x="348018" y="457200"/>
                </a:lnTo>
                <a:lnTo>
                  <a:pt x="470848" y="504968"/>
                </a:lnTo>
                <a:lnTo>
                  <a:pt x="696036" y="600502"/>
                </a:lnTo>
                <a:lnTo>
                  <a:pt x="586854" y="27296"/>
                </a:lnTo>
                <a:lnTo>
                  <a:pt x="0" y="0"/>
                </a:lnTo>
                <a:lnTo>
                  <a:pt x="116006" y="464024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3" name="Dowolny kształt 222"/>
          <p:cNvSpPr/>
          <p:nvPr/>
        </p:nvSpPr>
        <p:spPr>
          <a:xfrm>
            <a:off x="5251794" y="3218024"/>
            <a:ext cx="660328" cy="330164"/>
          </a:xfrm>
          <a:custGeom>
            <a:avLst/>
            <a:gdLst>
              <a:gd name="connsiteX0" fmla="*/ 0 w 818866"/>
              <a:gd name="connsiteY0" fmla="*/ 409433 h 409433"/>
              <a:gd name="connsiteX1" fmla="*/ 307075 w 818866"/>
              <a:gd name="connsiteY1" fmla="*/ 368490 h 409433"/>
              <a:gd name="connsiteX2" fmla="*/ 818866 w 818866"/>
              <a:gd name="connsiteY2" fmla="*/ 300251 h 409433"/>
              <a:gd name="connsiteX3" fmla="*/ 805218 w 818866"/>
              <a:gd name="connsiteY3" fmla="*/ 163773 h 409433"/>
              <a:gd name="connsiteX4" fmla="*/ 709684 w 818866"/>
              <a:gd name="connsiteY4" fmla="*/ 0 h 409433"/>
              <a:gd name="connsiteX5" fmla="*/ 34119 w 818866"/>
              <a:gd name="connsiteY5" fmla="*/ 75063 h 409433"/>
              <a:gd name="connsiteX6" fmla="*/ 0 w 818866"/>
              <a:gd name="connsiteY6" fmla="*/ 409433 h 4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66" h="409433">
                <a:moveTo>
                  <a:pt x="0" y="409433"/>
                </a:moveTo>
                <a:lnTo>
                  <a:pt x="307075" y="368490"/>
                </a:lnTo>
                <a:lnTo>
                  <a:pt x="818866" y="300251"/>
                </a:lnTo>
                <a:lnTo>
                  <a:pt x="805218" y="163773"/>
                </a:lnTo>
                <a:lnTo>
                  <a:pt x="709684" y="0"/>
                </a:lnTo>
                <a:lnTo>
                  <a:pt x="34119" y="75063"/>
                </a:lnTo>
                <a:lnTo>
                  <a:pt x="0" y="409433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4" name="Dowolny kształt 223"/>
          <p:cNvSpPr/>
          <p:nvPr/>
        </p:nvSpPr>
        <p:spPr>
          <a:xfrm>
            <a:off x="3171761" y="3498664"/>
            <a:ext cx="847421" cy="352175"/>
          </a:xfrm>
          <a:custGeom>
            <a:avLst/>
            <a:gdLst>
              <a:gd name="connsiteX0" fmla="*/ 6824 w 1050878"/>
              <a:gd name="connsiteY0" fmla="*/ 436728 h 436728"/>
              <a:gd name="connsiteX1" fmla="*/ 450376 w 1050878"/>
              <a:gd name="connsiteY1" fmla="*/ 334370 h 436728"/>
              <a:gd name="connsiteX2" fmla="*/ 682388 w 1050878"/>
              <a:gd name="connsiteY2" fmla="*/ 293427 h 436728"/>
              <a:gd name="connsiteX3" fmla="*/ 1044054 w 1050878"/>
              <a:gd name="connsiteY3" fmla="*/ 361666 h 436728"/>
              <a:gd name="connsiteX4" fmla="*/ 1050878 w 1050878"/>
              <a:gd name="connsiteY4" fmla="*/ 279779 h 436728"/>
              <a:gd name="connsiteX5" fmla="*/ 88711 w 1050878"/>
              <a:gd name="connsiteY5" fmla="*/ 0 h 436728"/>
              <a:gd name="connsiteX6" fmla="*/ 0 w 1050878"/>
              <a:gd name="connsiteY6" fmla="*/ 191069 h 436728"/>
              <a:gd name="connsiteX7" fmla="*/ 6824 w 1050878"/>
              <a:gd name="connsiteY7" fmla="*/ 436728 h 43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0878" h="436728">
                <a:moveTo>
                  <a:pt x="6824" y="436728"/>
                </a:moveTo>
                <a:lnTo>
                  <a:pt x="450376" y="334370"/>
                </a:lnTo>
                <a:lnTo>
                  <a:pt x="682388" y="293427"/>
                </a:lnTo>
                <a:lnTo>
                  <a:pt x="1044054" y="361666"/>
                </a:lnTo>
                <a:lnTo>
                  <a:pt x="1050878" y="279779"/>
                </a:lnTo>
                <a:lnTo>
                  <a:pt x="88711" y="0"/>
                </a:lnTo>
                <a:lnTo>
                  <a:pt x="0" y="191069"/>
                </a:lnTo>
                <a:lnTo>
                  <a:pt x="6824" y="436728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5" name="pole tekstowe 224"/>
          <p:cNvSpPr txBox="1"/>
          <p:nvPr/>
        </p:nvSpPr>
        <p:spPr>
          <a:xfrm>
            <a:off x="6344366" y="315128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6" name="pole tekstowe 225"/>
          <p:cNvSpPr txBox="1"/>
          <p:nvPr/>
        </p:nvSpPr>
        <p:spPr>
          <a:xfrm>
            <a:off x="5719747" y="32835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7" name="pole tekstowe 226"/>
          <p:cNvSpPr txBox="1"/>
          <p:nvPr/>
        </p:nvSpPr>
        <p:spPr>
          <a:xfrm>
            <a:off x="3822089" y="361535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8" name="Dowolny kształt 227"/>
          <p:cNvSpPr/>
          <p:nvPr/>
        </p:nvSpPr>
        <p:spPr>
          <a:xfrm>
            <a:off x="3775043" y="1428913"/>
            <a:ext cx="1064960" cy="431721"/>
          </a:xfrm>
          <a:custGeom>
            <a:avLst/>
            <a:gdLst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483679 w 3834125"/>
              <a:gd name="connsiteY7" fmla="*/ 3531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066211 w 3834125"/>
              <a:gd name="connsiteY10" fmla="*/ 222422 h 529576"/>
              <a:gd name="connsiteX11" fmla="*/ 2549022 w 3834125"/>
              <a:gd name="connsiteY11" fmla="*/ 529576 h 529576"/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483679 w 3834125"/>
              <a:gd name="connsiteY7" fmla="*/ 3531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645702 w 3834125"/>
              <a:gd name="connsiteY10" fmla="*/ 329983 h 529576"/>
              <a:gd name="connsiteX11" fmla="*/ 2549022 w 3834125"/>
              <a:gd name="connsiteY11" fmla="*/ 529576 h 529576"/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1608114 w 3834125"/>
              <a:gd name="connsiteY7" fmla="*/ 37816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645702 w 3834125"/>
              <a:gd name="connsiteY10" fmla="*/ 329983 h 529576"/>
              <a:gd name="connsiteX11" fmla="*/ 2549022 w 3834125"/>
              <a:gd name="connsiteY11" fmla="*/ 529576 h 529576"/>
              <a:gd name="connsiteX0" fmla="*/ 2531370 w 3816473"/>
              <a:gd name="connsiteY0" fmla="*/ 526045 h 526045"/>
              <a:gd name="connsiteX1" fmla="*/ 2704365 w 3816473"/>
              <a:gd name="connsiteY1" fmla="*/ 409538 h 526045"/>
              <a:gd name="connsiteX2" fmla="*/ 2902073 w 3816473"/>
              <a:gd name="connsiteY2" fmla="*/ 285971 h 526045"/>
              <a:gd name="connsiteX3" fmla="*/ 3173922 w 3816473"/>
              <a:gd name="connsiteY3" fmla="*/ 194178 h 526045"/>
              <a:gd name="connsiteX4" fmla="*/ 3477545 w 3816473"/>
              <a:gd name="connsiteY4" fmla="*/ 116506 h 526045"/>
              <a:gd name="connsiteX5" fmla="*/ 3749393 w 3816473"/>
              <a:gd name="connsiteY5" fmla="*/ 45896 h 526045"/>
              <a:gd name="connsiteX6" fmla="*/ 3816473 w 3816473"/>
              <a:gd name="connsiteY6" fmla="*/ 0 h 526045"/>
              <a:gd name="connsiteX7" fmla="*/ 1590462 w 3816473"/>
              <a:gd name="connsiteY7" fmla="*/ 34285 h 526045"/>
              <a:gd name="connsiteX8" fmla="*/ 0 w 3816473"/>
              <a:gd name="connsiteY8" fmla="*/ 49427 h 526045"/>
              <a:gd name="connsiteX9" fmla="*/ 1628050 w 3816473"/>
              <a:gd name="connsiteY9" fmla="*/ 326452 h 526045"/>
              <a:gd name="connsiteX10" fmla="*/ 2531370 w 3816473"/>
              <a:gd name="connsiteY10" fmla="*/ 526045 h 526045"/>
              <a:gd name="connsiteX0" fmla="*/ 940908 w 2226011"/>
              <a:gd name="connsiteY0" fmla="*/ 526045 h 526045"/>
              <a:gd name="connsiteX1" fmla="*/ 1113903 w 2226011"/>
              <a:gd name="connsiteY1" fmla="*/ 409538 h 526045"/>
              <a:gd name="connsiteX2" fmla="*/ 1311611 w 2226011"/>
              <a:gd name="connsiteY2" fmla="*/ 285971 h 526045"/>
              <a:gd name="connsiteX3" fmla="*/ 1583460 w 2226011"/>
              <a:gd name="connsiteY3" fmla="*/ 194178 h 526045"/>
              <a:gd name="connsiteX4" fmla="*/ 1887083 w 2226011"/>
              <a:gd name="connsiteY4" fmla="*/ 116506 h 526045"/>
              <a:gd name="connsiteX5" fmla="*/ 2158931 w 2226011"/>
              <a:gd name="connsiteY5" fmla="*/ 45896 h 526045"/>
              <a:gd name="connsiteX6" fmla="*/ 2226011 w 2226011"/>
              <a:gd name="connsiteY6" fmla="*/ 0 h 526045"/>
              <a:gd name="connsiteX7" fmla="*/ 0 w 2226011"/>
              <a:gd name="connsiteY7" fmla="*/ 34285 h 526045"/>
              <a:gd name="connsiteX8" fmla="*/ 37588 w 2226011"/>
              <a:gd name="connsiteY8" fmla="*/ 326452 h 526045"/>
              <a:gd name="connsiteX9" fmla="*/ 940908 w 2226011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59249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034 w 2235045"/>
              <a:gd name="connsiteY7" fmla="*/ 34285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59249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780813 w 2235045"/>
              <a:gd name="connsiteY4" fmla="*/ 89311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780813 w 2235045"/>
              <a:gd name="connsiteY4" fmla="*/ 89311 h 526045"/>
              <a:gd name="connsiteX5" fmla="*/ 544057 w 2235045"/>
              <a:gd name="connsiteY5" fmla="*/ 37587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5558 w 2326485"/>
              <a:gd name="connsiteY0" fmla="*/ 0 h 523303"/>
              <a:gd name="connsiteX1" fmla="*/ 0 w 2326485"/>
              <a:gd name="connsiteY1" fmla="*/ 320564 h 523303"/>
              <a:gd name="connsiteX2" fmla="*/ 949942 w 2326485"/>
              <a:gd name="connsiteY2" fmla="*/ 523303 h 523303"/>
              <a:gd name="connsiteX3" fmla="*/ 1122937 w 2326485"/>
              <a:gd name="connsiteY3" fmla="*/ 406796 h 523303"/>
              <a:gd name="connsiteX4" fmla="*/ 1320645 w 2326485"/>
              <a:gd name="connsiteY4" fmla="*/ 283229 h 523303"/>
              <a:gd name="connsiteX5" fmla="*/ 1163834 w 2326485"/>
              <a:gd name="connsiteY5" fmla="*/ 191436 h 523303"/>
              <a:gd name="connsiteX6" fmla="*/ 780813 w 2326485"/>
              <a:gd name="connsiteY6" fmla="*/ 86569 h 523303"/>
              <a:gd name="connsiteX7" fmla="*/ 544057 w 2326485"/>
              <a:gd name="connsiteY7" fmla="*/ 34845 h 523303"/>
              <a:gd name="connsiteX8" fmla="*/ 2326485 w 2326485"/>
              <a:gd name="connsiteY8" fmla="*/ 88698 h 523303"/>
              <a:gd name="connsiteX0" fmla="*/ 95558 w 1320645"/>
              <a:gd name="connsiteY0" fmla="*/ 12069 h 535372"/>
              <a:gd name="connsiteX1" fmla="*/ 0 w 1320645"/>
              <a:gd name="connsiteY1" fmla="*/ 332633 h 535372"/>
              <a:gd name="connsiteX2" fmla="*/ 949942 w 1320645"/>
              <a:gd name="connsiteY2" fmla="*/ 535372 h 535372"/>
              <a:gd name="connsiteX3" fmla="*/ 1122937 w 1320645"/>
              <a:gd name="connsiteY3" fmla="*/ 418865 h 535372"/>
              <a:gd name="connsiteX4" fmla="*/ 1320645 w 1320645"/>
              <a:gd name="connsiteY4" fmla="*/ 295298 h 535372"/>
              <a:gd name="connsiteX5" fmla="*/ 1163834 w 1320645"/>
              <a:gd name="connsiteY5" fmla="*/ 203505 h 535372"/>
              <a:gd name="connsiteX6" fmla="*/ 780813 w 1320645"/>
              <a:gd name="connsiteY6" fmla="*/ 98638 h 535372"/>
              <a:gd name="connsiteX7" fmla="*/ 544057 w 1320645"/>
              <a:gd name="connsiteY7" fmla="*/ 46914 h 535372"/>
              <a:gd name="connsiteX8" fmla="*/ 81863 w 1320645"/>
              <a:gd name="connsiteY8" fmla="*/ 0 h 53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0645" h="535372">
                <a:moveTo>
                  <a:pt x="95558" y="12069"/>
                </a:moveTo>
                <a:lnTo>
                  <a:pt x="0" y="332633"/>
                </a:lnTo>
                <a:lnTo>
                  <a:pt x="949942" y="535372"/>
                </a:lnTo>
                <a:lnTo>
                  <a:pt x="1122937" y="418865"/>
                </a:lnTo>
                <a:lnTo>
                  <a:pt x="1320645" y="295298"/>
                </a:lnTo>
                <a:lnTo>
                  <a:pt x="1163834" y="203505"/>
                </a:lnTo>
                <a:lnTo>
                  <a:pt x="780813" y="98638"/>
                </a:lnTo>
                <a:lnTo>
                  <a:pt x="544057" y="46914"/>
                </a:lnTo>
                <a:lnTo>
                  <a:pt x="81863" y="0"/>
                </a:lnTo>
              </a:path>
            </a:pathLst>
          </a:custGeom>
          <a:solidFill>
            <a:schemeClr val="accent6"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9" name="pole tekstowe 228"/>
          <p:cNvSpPr txBox="1"/>
          <p:nvPr/>
        </p:nvSpPr>
        <p:spPr>
          <a:xfrm>
            <a:off x="4385147" y="167306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4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31" name="Prostokąt 230"/>
          <p:cNvSpPr/>
          <p:nvPr/>
        </p:nvSpPr>
        <p:spPr>
          <a:xfrm>
            <a:off x="1428728" y="928670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  <a:endParaRPr lang="pl-PL" sz="3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32" name="Prostokąt zaokrąglony 231"/>
          <p:cNvSpPr/>
          <p:nvPr/>
        </p:nvSpPr>
        <p:spPr>
          <a:xfrm>
            <a:off x="5531914" y="3094892"/>
            <a:ext cx="230711" cy="10788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3" name="pole tekstowe 232"/>
          <p:cNvSpPr txBox="1"/>
          <p:nvPr/>
        </p:nvSpPr>
        <p:spPr>
          <a:xfrm>
            <a:off x="5584708" y="302585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34" name="pole tekstowe 233"/>
          <p:cNvSpPr txBox="1"/>
          <p:nvPr/>
        </p:nvSpPr>
        <p:spPr>
          <a:xfrm>
            <a:off x="5462574" y="302353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3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35" name="Prostokąt zaokrąglony 234"/>
          <p:cNvSpPr/>
          <p:nvPr/>
        </p:nvSpPr>
        <p:spPr>
          <a:xfrm>
            <a:off x="3826669" y="2871788"/>
            <a:ext cx="252350" cy="121392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6" name="pole tekstowe 235"/>
          <p:cNvSpPr txBox="1"/>
          <p:nvPr/>
        </p:nvSpPr>
        <p:spPr>
          <a:xfrm>
            <a:off x="3768733" y="27945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37" name="pole tekstowe 236"/>
          <p:cNvSpPr txBox="1"/>
          <p:nvPr/>
        </p:nvSpPr>
        <p:spPr>
          <a:xfrm>
            <a:off x="3886859" y="27986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6</a:t>
            </a:r>
            <a:endParaRPr lang="pl-PL" sz="1100" b="1" dirty="0">
              <a:solidFill>
                <a:schemeClr val="bg1"/>
              </a:solidFill>
            </a:endParaRPr>
          </a:p>
        </p:txBody>
      </p:sp>
      <p:pic>
        <p:nvPicPr>
          <p:cNvPr id="46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4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190" name="Dowolny kształt 189"/>
          <p:cNvSpPr/>
          <p:nvPr/>
        </p:nvSpPr>
        <p:spPr>
          <a:xfrm>
            <a:off x="2437581" y="3903924"/>
            <a:ext cx="4971385" cy="1674922"/>
          </a:xfrm>
          <a:custGeom>
            <a:avLst/>
            <a:gdLst>
              <a:gd name="connsiteX0" fmla="*/ 6164960 w 6164960"/>
              <a:gd name="connsiteY0" fmla="*/ 1402631 h 2077053"/>
              <a:gd name="connsiteX1" fmla="*/ 5713966 w 6164960"/>
              <a:gd name="connsiteY1" fmla="*/ 2077053 h 2077053"/>
              <a:gd name="connsiteX2" fmla="*/ 4385810 w 6164960"/>
              <a:gd name="connsiteY2" fmla="*/ 2064640 h 2077053"/>
              <a:gd name="connsiteX3" fmla="*/ 2904565 w 6164960"/>
              <a:gd name="connsiteY3" fmla="*/ 1741911 h 2077053"/>
              <a:gd name="connsiteX4" fmla="*/ 2490810 w 6164960"/>
              <a:gd name="connsiteY4" fmla="*/ 1667435 h 2077053"/>
              <a:gd name="connsiteX5" fmla="*/ 1878451 w 6164960"/>
              <a:gd name="connsiteY5" fmla="*/ 1282642 h 2077053"/>
              <a:gd name="connsiteX6" fmla="*/ 1758462 w 6164960"/>
              <a:gd name="connsiteY6" fmla="*/ 1576409 h 2077053"/>
              <a:gd name="connsiteX7" fmla="*/ 798549 w 6164960"/>
              <a:gd name="connsiteY7" fmla="*/ 1646747 h 2077053"/>
              <a:gd name="connsiteX8" fmla="*/ 604084 w 6164960"/>
              <a:gd name="connsiteY8" fmla="*/ 1675710 h 2077053"/>
              <a:gd name="connsiteX9" fmla="*/ 177915 w 6164960"/>
              <a:gd name="connsiteY9" fmla="*/ 1700535 h 2077053"/>
              <a:gd name="connsiteX10" fmla="*/ 103439 w 6164960"/>
              <a:gd name="connsiteY10" fmla="*/ 1621922 h 2077053"/>
              <a:gd name="connsiteX11" fmla="*/ 49651 w 6164960"/>
              <a:gd name="connsiteY11" fmla="*/ 1522621 h 2077053"/>
              <a:gd name="connsiteX12" fmla="*/ 12413 w 6164960"/>
              <a:gd name="connsiteY12" fmla="*/ 1361256 h 2077053"/>
              <a:gd name="connsiteX13" fmla="*/ 0 w 6164960"/>
              <a:gd name="connsiteY13" fmla="*/ 1278505 h 2077053"/>
              <a:gd name="connsiteX14" fmla="*/ 107577 w 6164960"/>
              <a:gd name="connsiteY14" fmla="*/ 1295055 h 2077053"/>
              <a:gd name="connsiteX15" fmla="*/ 144815 w 6164960"/>
              <a:gd name="connsiteY15" fmla="*/ 1228854 h 2077053"/>
              <a:gd name="connsiteX16" fmla="*/ 173778 w 6164960"/>
              <a:gd name="connsiteY16" fmla="*/ 790273 h 2077053"/>
              <a:gd name="connsiteX17" fmla="*/ 202741 w 6164960"/>
              <a:gd name="connsiteY17" fmla="*/ 388930 h 2077053"/>
              <a:gd name="connsiteX18" fmla="*/ 194466 w 6164960"/>
              <a:gd name="connsiteY18" fmla="*/ 297904 h 2077053"/>
              <a:gd name="connsiteX19" fmla="*/ 107577 w 6164960"/>
              <a:gd name="connsiteY19" fmla="*/ 91026 h 2077053"/>
              <a:gd name="connsiteX20" fmla="*/ 231704 w 6164960"/>
              <a:gd name="connsiteY20" fmla="*/ 103439 h 2077053"/>
              <a:gd name="connsiteX21" fmla="*/ 798549 w 6164960"/>
              <a:gd name="connsiteY21" fmla="*/ 0 h 2077053"/>
              <a:gd name="connsiteX22" fmla="*/ 889575 w 6164960"/>
              <a:gd name="connsiteY22" fmla="*/ 715797 h 2077053"/>
              <a:gd name="connsiteX23" fmla="*/ 930951 w 6164960"/>
              <a:gd name="connsiteY23" fmla="*/ 914400 h 2077053"/>
              <a:gd name="connsiteX24" fmla="*/ 993014 w 6164960"/>
              <a:gd name="connsiteY24" fmla="*/ 1009564 h 2077053"/>
              <a:gd name="connsiteX25" fmla="*/ 1104728 w 6164960"/>
              <a:gd name="connsiteY25" fmla="*/ 1021976 h 2077053"/>
              <a:gd name="connsiteX26" fmla="*/ 1994303 w 6164960"/>
              <a:gd name="connsiteY26" fmla="*/ 1026114 h 2077053"/>
              <a:gd name="connsiteX27" fmla="*/ 2312895 w 6164960"/>
              <a:gd name="connsiteY27" fmla="*/ 1034389 h 2077053"/>
              <a:gd name="connsiteX28" fmla="*/ 3024554 w 6164960"/>
              <a:gd name="connsiteY28" fmla="*/ 1088177 h 2077053"/>
              <a:gd name="connsiteX29" fmla="*/ 4675439 w 6164960"/>
              <a:gd name="connsiteY29" fmla="*/ 1257817 h 2077053"/>
              <a:gd name="connsiteX30" fmla="*/ 5701553 w 6164960"/>
              <a:gd name="connsiteY30" fmla="*/ 1361256 h 2077053"/>
              <a:gd name="connsiteX31" fmla="*/ 6164960 w 6164960"/>
              <a:gd name="connsiteY31" fmla="*/ 1402631 h 207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164960" h="2077053">
                <a:moveTo>
                  <a:pt x="6164960" y="1402631"/>
                </a:moveTo>
                <a:lnTo>
                  <a:pt x="5713966" y="2077053"/>
                </a:lnTo>
                <a:lnTo>
                  <a:pt x="4385810" y="2064640"/>
                </a:lnTo>
                <a:lnTo>
                  <a:pt x="2904565" y="1741911"/>
                </a:lnTo>
                <a:lnTo>
                  <a:pt x="2490810" y="1667435"/>
                </a:lnTo>
                <a:lnTo>
                  <a:pt x="1878451" y="1282642"/>
                </a:lnTo>
                <a:lnTo>
                  <a:pt x="1758462" y="1576409"/>
                </a:lnTo>
                <a:lnTo>
                  <a:pt x="798549" y="1646747"/>
                </a:lnTo>
                <a:lnTo>
                  <a:pt x="604084" y="1675710"/>
                </a:lnTo>
                <a:lnTo>
                  <a:pt x="177915" y="1700535"/>
                </a:lnTo>
                <a:lnTo>
                  <a:pt x="103439" y="1621922"/>
                </a:lnTo>
                <a:lnTo>
                  <a:pt x="49651" y="1522621"/>
                </a:lnTo>
                <a:lnTo>
                  <a:pt x="12413" y="1361256"/>
                </a:lnTo>
                <a:lnTo>
                  <a:pt x="0" y="1278505"/>
                </a:lnTo>
                <a:lnTo>
                  <a:pt x="107577" y="1295055"/>
                </a:lnTo>
                <a:lnTo>
                  <a:pt x="144815" y="1228854"/>
                </a:lnTo>
                <a:lnTo>
                  <a:pt x="173778" y="790273"/>
                </a:lnTo>
                <a:lnTo>
                  <a:pt x="202741" y="388930"/>
                </a:lnTo>
                <a:lnTo>
                  <a:pt x="194466" y="297904"/>
                </a:lnTo>
                <a:cubicBezTo>
                  <a:pt x="111202" y="89746"/>
                  <a:pt x="185986" y="91026"/>
                  <a:pt x="107577" y="91026"/>
                </a:cubicBezTo>
                <a:lnTo>
                  <a:pt x="231704" y="103439"/>
                </a:lnTo>
                <a:lnTo>
                  <a:pt x="798549" y="0"/>
                </a:lnTo>
                <a:lnTo>
                  <a:pt x="889575" y="715797"/>
                </a:lnTo>
                <a:lnTo>
                  <a:pt x="930951" y="914400"/>
                </a:lnTo>
                <a:lnTo>
                  <a:pt x="993014" y="1009564"/>
                </a:lnTo>
                <a:lnTo>
                  <a:pt x="1104728" y="1021976"/>
                </a:lnTo>
                <a:lnTo>
                  <a:pt x="1994303" y="1026114"/>
                </a:lnTo>
                <a:lnTo>
                  <a:pt x="2312895" y="1034389"/>
                </a:lnTo>
                <a:lnTo>
                  <a:pt x="3024554" y="1088177"/>
                </a:lnTo>
                <a:lnTo>
                  <a:pt x="4675439" y="1257817"/>
                </a:lnTo>
                <a:lnTo>
                  <a:pt x="5701553" y="1361256"/>
                </a:lnTo>
                <a:lnTo>
                  <a:pt x="6164960" y="1402631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3" name="pole tekstowe 202"/>
          <p:cNvSpPr txBox="1"/>
          <p:nvPr/>
        </p:nvSpPr>
        <p:spPr>
          <a:xfrm>
            <a:off x="6879734" y="53624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5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12" name="Prostokąt zaokrąglony 211"/>
          <p:cNvSpPr/>
          <p:nvPr/>
        </p:nvSpPr>
        <p:spPr>
          <a:xfrm>
            <a:off x="2435341" y="4669927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15" name="pole tekstowe 214"/>
          <p:cNvSpPr txBox="1"/>
          <p:nvPr/>
        </p:nvSpPr>
        <p:spPr>
          <a:xfrm>
            <a:off x="2370385" y="464446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48" name="Obraz 47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" name="Łącznik prosty 206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315" name="Prostokąt 314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6" name="Prostokąt 315"/>
          <p:cNvSpPr/>
          <p:nvPr/>
        </p:nvSpPr>
        <p:spPr>
          <a:xfrm>
            <a:off x="1285852" y="5982132"/>
            <a:ext cx="721523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just"/>
            <a:r>
              <a:rPr lang="pl-PL" sz="1000" b="1" cap="all" dirty="0" smtClean="0">
                <a:solidFill>
                  <a:srgbClr val="FF9900"/>
                </a:solidFill>
              </a:rPr>
              <a:t>Skwer przy Komedy </a:t>
            </a:r>
          </a:p>
          <a:p>
            <a:pPr lvl="0" algn="just"/>
            <a:r>
              <a:rPr lang="pl-PL" sz="1000" cap="all" dirty="0" smtClean="0">
                <a:solidFill>
                  <a:srgbClr val="080808"/>
                </a:solidFill>
              </a:rPr>
              <a:t>postulat przeznaczenia nieruchomości Skarbu Państwa obok ulicy Komedy na teren zieleni.</a:t>
            </a:r>
            <a:endParaRPr lang="pl-PL" sz="1000" cap="all" dirty="0">
              <a:solidFill>
                <a:srgbClr val="080808"/>
              </a:solidFill>
            </a:endParaRPr>
          </a:p>
        </p:txBody>
      </p:sp>
      <p:sp>
        <p:nvSpPr>
          <p:cNvPr id="317" name="Prostokąt 316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7</a:t>
            </a:r>
            <a:endParaRPr lang="pl-PL" sz="1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18" name="Obraz 317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895505"/>
            <a:ext cx="7130598" cy="5040000"/>
          </a:xfrm>
          <a:prstGeom prst="rect">
            <a:avLst/>
          </a:prstGeom>
        </p:spPr>
      </p:pic>
      <p:sp>
        <p:nvSpPr>
          <p:cNvPr id="330" name="pole tekstowe 329"/>
          <p:cNvSpPr txBox="1"/>
          <p:nvPr/>
        </p:nvSpPr>
        <p:spPr>
          <a:xfrm>
            <a:off x="6194202" y="370322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7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331" name="Prostokąt zaokrąglony 330"/>
          <p:cNvSpPr/>
          <p:nvPr/>
        </p:nvSpPr>
        <p:spPr>
          <a:xfrm>
            <a:off x="6225616" y="3751272"/>
            <a:ext cx="184429" cy="16659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33" name="Dowolny kształt 332"/>
          <p:cNvSpPr/>
          <p:nvPr/>
        </p:nvSpPr>
        <p:spPr>
          <a:xfrm>
            <a:off x="5702714" y="2846438"/>
            <a:ext cx="626536" cy="572250"/>
          </a:xfrm>
          <a:custGeom>
            <a:avLst/>
            <a:gdLst>
              <a:gd name="connsiteX0" fmla="*/ 11220 w 776960"/>
              <a:gd name="connsiteY0" fmla="*/ 143050 h 709641"/>
              <a:gd name="connsiteX1" fmla="*/ 53294 w 776960"/>
              <a:gd name="connsiteY1" fmla="*/ 224392 h 709641"/>
              <a:gd name="connsiteX2" fmla="*/ 131831 w 776960"/>
              <a:gd name="connsiteY2" fmla="*/ 356223 h 709641"/>
              <a:gd name="connsiteX3" fmla="*/ 193539 w 776960"/>
              <a:gd name="connsiteY3" fmla="*/ 465614 h 709641"/>
              <a:gd name="connsiteX4" fmla="*/ 235613 w 776960"/>
              <a:gd name="connsiteY4" fmla="*/ 583421 h 709641"/>
              <a:gd name="connsiteX5" fmla="*/ 249637 w 776960"/>
              <a:gd name="connsiteY5" fmla="*/ 709641 h 709641"/>
              <a:gd name="connsiteX6" fmla="*/ 398297 w 776960"/>
              <a:gd name="connsiteY6" fmla="*/ 704032 h 709641"/>
              <a:gd name="connsiteX7" fmla="*/ 642324 w 776960"/>
              <a:gd name="connsiteY7" fmla="*/ 675983 h 709641"/>
              <a:gd name="connsiteX8" fmla="*/ 776960 w 776960"/>
              <a:gd name="connsiteY8" fmla="*/ 628299 h 709641"/>
              <a:gd name="connsiteX9" fmla="*/ 732081 w 776960"/>
              <a:gd name="connsiteY9" fmla="*/ 474029 h 709641"/>
              <a:gd name="connsiteX10" fmla="*/ 678788 w 776960"/>
              <a:gd name="connsiteY10" fmla="*/ 274881 h 709641"/>
              <a:gd name="connsiteX11" fmla="*/ 603056 w 776960"/>
              <a:gd name="connsiteY11" fmla="*/ 44878 h 709641"/>
              <a:gd name="connsiteX12" fmla="*/ 575007 w 776960"/>
              <a:gd name="connsiteY12" fmla="*/ 0 h 709641"/>
              <a:gd name="connsiteX13" fmla="*/ 291711 w 776960"/>
              <a:gd name="connsiteY13" fmla="*/ 30854 h 709641"/>
              <a:gd name="connsiteX14" fmla="*/ 0 w 776960"/>
              <a:gd name="connsiteY14" fmla="*/ 78537 h 709641"/>
              <a:gd name="connsiteX15" fmla="*/ 11220 w 776960"/>
              <a:gd name="connsiteY15" fmla="*/ 143050 h 70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6960" h="709641">
                <a:moveTo>
                  <a:pt x="11220" y="143050"/>
                </a:moveTo>
                <a:lnTo>
                  <a:pt x="53294" y="224392"/>
                </a:lnTo>
                <a:lnTo>
                  <a:pt x="131831" y="356223"/>
                </a:lnTo>
                <a:cubicBezTo>
                  <a:pt x="196819" y="466419"/>
                  <a:pt x="238676" y="465614"/>
                  <a:pt x="193539" y="465614"/>
                </a:cubicBezTo>
                <a:lnTo>
                  <a:pt x="235613" y="583421"/>
                </a:lnTo>
                <a:lnTo>
                  <a:pt x="249637" y="709641"/>
                </a:lnTo>
                <a:lnTo>
                  <a:pt x="398297" y="704032"/>
                </a:lnTo>
                <a:lnTo>
                  <a:pt x="642324" y="675983"/>
                </a:lnTo>
                <a:lnTo>
                  <a:pt x="776960" y="628299"/>
                </a:lnTo>
                <a:lnTo>
                  <a:pt x="732081" y="474029"/>
                </a:lnTo>
                <a:lnTo>
                  <a:pt x="678788" y="274881"/>
                </a:lnTo>
                <a:lnTo>
                  <a:pt x="603056" y="44878"/>
                </a:lnTo>
                <a:lnTo>
                  <a:pt x="575007" y="0"/>
                </a:lnTo>
                <a:lnTo>
                  <a:pt x="291711" y="30854"/>
                </a:lnTo>
                <a:lnTo>
                  <a:pt x="0" y="78537"/>
                </a:lnTo>
                <a:lnTo>
                  <a:pt x="11220" y="143050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4" name="Prostokąt zaokrąglony 333"/>
          <p:cNvSpPr/>
          <p:nvPr/>
        </p:nvSpPr>
        <p:spPr>
          <a:xfrm>
            <a:off x="5647190" y="30974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35" name="Prostokąt zaokrąglony 334"/>
          <p:cNvSpPr/>
          <p:nvPr/>
        </p:nvSpPr>
        <p:spPr>
          <a:xfrm>
            <a:off x="6215628" y="3526798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36" name="Prostokąt zaokrąglony 335"/>
          <p:cNvSpPr/>
          <p:nvPr/>
        </p:nvSpPr>
        <p:spPr>
          <a:xfrm rot="1515449">
            <a:off x="4347936" y="1973637"/>
            <a:ext cx="140859" cy="36387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37" name="Prostokąt zaokrąglony 336"/>
          <p:cNvSpPr/>
          <p:nvPr/>
        </p:nvSpPr>
        <p:spPr>
          <a:xfrm>
            <a:off x="3827441" y="28719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38" name="Prostokąt zaokrąglony 337"/>
          <p:cNvSpPr/>
          <p:nvPr/>
        </p:nvSpPr>
        <p:spPr>
          <a:xfrm rot="17310241">
            <a:off x="3810928" y="2938638"/>
            <a:ext cx="81721" cy="52863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39" name="Prostokąt zaokrąglony 338"/>
          <p:cNvSpPr/>
          <p:nvPr/>
        </p:nvSpPr>
        <p:spPr>
          <a:xfrm>
            <a:off x="3124535" y="3918061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40" name="Prostokąt zaokrąglony 339"/>
          <p:cNvSpPr/>
          <p:nvPr/>
        </p:nvSpPr>
        <p:spPr>
          <a:xfrm>
            <a:off x="2332581" y="4004236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42" name="Prostokąt zaokrąglony 341"/>
          <p:cNvSpPr/>
          <p:nvPr/>
        </p:nvSpPr>
        <p:spPr>
          <a:xfrm rot="969612">
            <a:off x="3174894" y="2273821"/>
            <a:ext cx="393711" cy="46106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43" name="pole tekstowe 342"/>
          <p:cNvSpPr txBox="1"/>
          <p:nvPr/>
        </p:nvSpPr>
        <p:spPr>
          <a:xfrm>
            <a:off x="2267542" y="39801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45" name="pole tekstowe 344"/>
          <p:cNvSpPr txBox="1"/>
          <p:nvPr/>
        </p:nvSpPr>
        <p:spPr>
          <a:xfrm>
            <a:off x="3059040" y="384246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346" name="pole tekstowe 345"/>
          <p:cNvSpPr txBox="1"/>
          <p:nvPr/>
        </p:nvSpPr>
        <p:spPr>
          <a:xfrm>
            <a:off x="3919912" y="313322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47" name="pole tekstowe 346"/>
          <p:cNvSpPr txBox="1"/>
          <p:nvPr/>
        </p:nvSpPr>
        <p:spPr>
          <a:xfrm>
            <a:off x="3294846" y="255873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48" name="pole tekstowe 347"/>
          <p:cNvSpPr txBox="1"/>
          <p:nvPr/>
        </p:nvSpPr>
        <p:spPr>
          <a:xfrm>
            <a:off x="4260154" y="211144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49" name="pole tekstowe 348"/>
          <p:cNvSpPr txBox="1"/>
          <p:nvPr/>
        </p:nvSpPr>
        <p:spPr>
          <a:xfrm>
            <a:off x="6151450" y="345088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50" name="pole tekstowe 349"/>
          <p:cNvSpPr txBox="1"/>
          <p:nvPr/>
        </p:nvSpPr>
        <p:spPr>
          <a:xfrm>
            <a:off x="6138758" y="318102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351" name="Dowolny kształt 350"/>
          <p:cNvSpPr/>
          <p:nvPr/>
        </p:nvSpPr>
        <p:spPr>
          <a:xfrm>
            <a:off x="6110221" y="2464150"/>
            <a:ext cx="561279" cy="896946"/>
          </a:xfrm>
          <a:custGeom>
            <a:avLst/>
            <a:gdLst>
              <a:gd name="connsiteX0" fmla="*/ 116006 w 696036"/>
              <a:gd name="connsiteY0" fmla="*/ 464024 h 1112293"/>
              <a:gd name="connsiteX1" fmla="*/ 279780 w 696036"/>
              <a:gd name="connsiteY1" fmla="*/ 1112293 h 1112293"/>
              <a:gd name="connsiteX2" fmla="*/ 504968 w 696036"/>
              <a:gd name="connsiteY2" fmla="*/ 1050878 h 1112293"/>
              <a:gd name="connsiteX3" fmla="*/ 348018 w 696036"/>
              <a:gd name="connsiteY3" fmla="*/ 457200 h 1112293"/>
              <a:gd name="connsiteX4" fmla="*/ 470848 w 696036"/>
              <a:gd name="connsiteY4" fmla="*/ 504968 h 1112293"/>
              <a:gd name="connsiteX5" fmla="*/ 696036 w 696036"/>
              <a:gd name="connsiteY5" fmla="*/ 600502 h 1112293"/>
              <a:gd name="connsiteX6" fmla="*/ 586854 w 696036"/>
              <a:gd name="connsiteY6" fmla="*/ 27296 h 1112293"/>
              <a:gd name="connsiteX7" fmla="*/ 0 w 696036"/>
              <a:gd name="connsiteY7" fmla="*/ 0 h 1112293"/>
              <a:gd name="connsiteX8" fmla="*/ 116006 w 696036"/>
              <a:gd name="connsiteY8" fmla="*/ 464024 h 111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36" h="1112293">
                <a:moveTo>
                  <a:pt x="116006" y="464024"/>
                </a:moveTo>
                <a:lnTo>
                  <a:pt x="279780" y="1112293"/>
                </a:lnTo>
                <a:lnTo>
                  <a:pt x="504968" y="1050878"/>
                </a:lnTo>
                <a:lnTo>
                  <a:pt x="348018" y="457200"/>
                </a:lnTo>
                <a:lnTo>
                  <a:pt x="470848" y="504968"/>
                </a:lnTo>
                <a:lnTo>
                  <a:pt x="696036" y="600502"/>
                </a:lnTo>
                <a:lnTo>
                  <a:pt x="586854" y="27296"/>
                </a:lnTo>
                <a:lnTo>
                  <a:pt x="0" y="0"/>
                </a:lnTo>
                <a:lnTo>
                  <a:pt x="116006" y="464024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2" name="Dowolny kształt 351"/>
          <p:cNvSpPr/>
          <p:nvPr/>
        </p:nvSpPr>
        <p:spPr>
          <a:xfrm>
            <a:off x="5251794" y="3218024"/>
            <a:ext cx="660328" cy="330164"/>
          </a:xfrm>
          <a:custGeom>
            <a:avLst/>
            <a:gdLst>
              <a:gd name="connsiteX0" fmla="*/ 0 w 818866"/>
              <a:gd name="connsiteY0" fmla="*/ 409433 h 409433"/>
              <a:gd name="connsiteX1" fmla="*/ 307075 w 818866"/>
              <a:gd name="connsiteY1" fmla="*/ 368490 h 409433"/>
              <a:gd name="connsiteX2" fmla="*/ 818866 w 818866"/>
              <a:gd name="connsiteY2" fmla="*/ 300251 h 409433"/>
              <a:gd name="connsiteX3" fmla="*/ 805218 w 818866"/>
              <a:gd name="connsiteY3" fmla="*/ 163773 h 409433"/>
              <a:gd name="connsiteX4" fmla="*/ 709684 w 818866"/>
              <a:gd name="connsiteY4" fmla="*/ 0 h 409433"/>
              <a:gd name="connsiteX5" fmla="*/ 34119 w 818866"/>
              <a:gd name="connsiteY5" fmla="*/ 75063 h 409433"/>
              <a:gd name="connsiteX6" fmla="*/ 0 w 818866"/>
              <a:gd name="connsiteY6" fmla="*/ 409433 h 4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66" h="409433">
                <a:moveTo>
                  <a:pt x="0" y="409433"/>
                </a:moveTo>
                <a:lnTo>
                  <a:pt x="307075" y="368490"/>
                </a:lnTo>
                <a:lnTo>
                  <a:pt x="818866" y="300251"/>
                </a:lnTo>
                <a:lnTo>
                  <a:pt x="805218" y="163773"/>
                </a:lnTo>
                <a:lnTo>
                  <a:pt x="709684" y="0"/>
                </a:lnTo>
                <a:lnTo>
                  <a:pt x="34119" y="75063"/>
                </a:lnTo>
                <a:lnTo>
                  <a:pt x="0" y="409433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3" name="Dowolny kształt 352"/>
          <p:cNvSpPr/>
          <p:nvPr/>
        </p:nvSpPr>
        <p:spPr>
          <a:xfrm>
            <a:off x="3171761" y="3498664"/>
            <a:ext cx="847421" cy="352175"/>
          </a:xfrm>
          <a:custGeom>
            <a:avLst/>
            <a:gdLst>
              <a:gd name="connsiteX0" fmla="*/ 6824 w 1050878"/>
              <a:gd name="connsiteY0" fmla="*/ 436728 h 436728"/>
              <a:gd name="connsiteX1" fmla="*/ 450376 w 1050878"/>
              <a:gd name="connsiteY1" fmla="*/ 334370 h 436728"/>
              <a:gd name="connsiteX2" fmla="*/ 682388 w 1050878"/>
              <a:gd name="connsiteY2" fmla="*/ 293427 h 436728"/>
              <a:gd name="connsiteX3" fmla="*/ 1044054 w 1050878"/>
              <a:gd name="connsiteY3" fmla="*/ 361666 h 436728"/>
              <a:gd name="connsiteX4" fmla="*/ 1050878 w 1050878"/>
              <a:gd name="connsiteY4" fmla="*/ 279779 h 436728"/>
              <a:gd name="connsiteX5" fmla="*/ 88711 w 1050878"/>
              <a:gd name="connsiteY5" fmla="*/ 0 h 436728"/>
              <a:gd name="connsiteX6" fmla="*/ 0 w 1050878"/>
              <a:gd name="connsiteY6" fmla="*/ 191069 h 436728"/>
              <a:gd name="connsiteX7" fmla="*/ 6824 w 1050878"/>
              <a:gd name="connsiteY7" fmla="*/ 436728 h 43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0878" h="436728">
                <a:moveTo>
                  <a:pt x="6824" y="436728"/>
                </a:moveTo>
                <a:lnTo>
                  <a:pt x="450376" y="334370"/>
                </a:lnTo>
                <a:lnTo>
                  <a:pt x="682388" y="293427"/>
                </a:lnTo>
                <a:lnTo>
                  <a:pt x="1044054" y="361666"/>
                </a:lnTo>
                <a:lnTo>
                  <a:pt x="1050878" y="279779"/>
                </a:lnTo>
                <a:lnTo>
                  <a:pt x="88711" y="0"/>
                </a:lnTo>
                <a:lnTo>
                  <a:pt x="0" y="191069"/>
                </a:lnTo>
                <a:lnTo>
                  <a:pt x="6824" y="436728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4" name="pole tekstowe 353"/>
          <p:cNvSpPr txBox="1"/>
          <p:nvPr/>
        </p:nvSpPr>
        <p:spPr>
          <a:xfrm>
            <a:off x="6344366" y="315128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355" name="pole tekstowe 354"/>
          <p:cNvSpPr txBox="1"/>
          <p:nvPr/>
        </p:nvSpPr>
        <p:spPr>
          <a:xfrm>
            <a:off x="5719747" y="32835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356" name="pole tekstowe 355"/>
          <p:cNvSpPr txBox="1"/>
          <p:nvPr/>
        </p:nvSpPr>
        <p:spPr>
          <a:xfrm>
            <a:off x="3822089" y="361535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357" name="Dowolny kształt 356"/>
          <p:cNvSpPr/>
          <p:nvPr/>
        </p:nvSpPr>
        <p:spPr>
          <a:xfrm>
            <a:off x="3775043" y="1428913"/>
            <a:ext cx="1064960" cy="431721"/>
          </a:xfrm>
          <a:custGeom>
            <a:avLst/>
            <a:gdLst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483679 w 3834125"/>
              <a:gd name="connsiteY7" fmla="*/ 3531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066211 w 3834125"/>
              <a:gd name="connsiteY10" fmla="*/ 222422 h 529576"/>
              <a:gd name="connsiteX11" fmla="*/ 2549022 w 3834125"/>
              <a:gd name="connsiteY11" fmla="*/ 529576 h 529576"/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483679 w 3834125"/>
              <a:gd name="connsiteY7" fmla="*/ 3531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645702 w 3834125"/>
              <a:gd name="connsiteY10" fmla="*/ 329983 h 529576"/>
              <a:gd name="connsiteX11" fmla="*/ 2549022 w 3834125"/>
              <a:gd name="connsiteY11" fmla="*/ 529576 h 529576"/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1608114 w 3834125"/>
              <a:gd name="connsiteY7" fmla="*/ 37816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645702 w 3834125"/>
              <a:gd name="connsiteY10" fmla="*/ 329983 h 529576"/>
              <a:gd name="connsiteX11" fmla="*/ 2549022 w 3834125"/>
              <a:gd name="connsiteY11" fmla="*/ 529576 h 529576"/>
              <a:gd name="connsiteX0" fmla="*/ 2531370 w 3816473"/>
              <a:gd name="connsiteY0" fmla="*/ 526045 h 526045"/>
              <a:gd name="connsiteX1" fmla="*/ 2704365 w 3816473"/>
              <a:gd name="connsiteY1" fmla="*/ 409538 h 526045"/>
              <a:gd name="connsiteX2" fmla="*/ 2902073 w 3816473"/>
              <a:gd name="connsiteY2" fmla="*/ 285971 h 526045"/>
              <a:gd name="connsiteX3" fmla="*/ 3173922 w 3816473"/>
              <a:gd name="connsiteY3" fmla="*/ 194178 h 526045"/>
              <a:gd name="connsiteX4" fmla="*/ 3477545 w 3816473"/>
              <a:gd name="connsiteY4" fmla="*/ 116506 h 526045"/>
              <a:gd name="connsiteX5" fmla="*/ 3749393 w 3816473"/>
              <a:gd name="connsiteY5" fmla="*/ 45896 h 526045"/>
              <a:gd name="connsiteX6" fmla="*/ 3816473 w 3816473"/>
              <a:gd name="connsiteY6" fmla="*/ 0 h 526045"/>
              <a:gd name="connsiteX7" fmla="*/ 1590462 w 3816473"/>
              <a:gd name="connsiteY7" fmla="*/ 34285 h 526045"/>
              <a:gd name="connsiteX8" fmla="*/ 0 w 3816473"/>
              <a:gd name="connsiteY8" fmla="*/ 49427 h 526045"/>
              <a:gd name="connsiteX9" fmla="*/ 1628050 w 3816473"/>
              <a:gd name="connsiteY9" fmla="*/ 326452 h 526045"/>
              <a:gd name="connsiteX10" fmla="*/ 2531370 w 3816473"/>
              <a:gd name="connsiteY10" fmla="*/ 526045 h 526045"/>
              <a:gd name="connsiteX0" fmla="*/ 940908 w 2226011"/>
              <a:gd name="connsiteY0" fmla="*/ 526045 h 526045"/>
              <a:gd name="connsiteX1" fmla="*/ 1113903 w 2226011"/>
              <a:gd name="connsiteY1" fmla="*/ 409538 h 526045"/>
              <a:gd name="connsiteX2" fmla="*/ 1311611 w 2226011"/>
              <a:gd name="connsiteY2" fmla="*/ 285971 h 526045"/>
              <a:gd name="connsiteX3" fmla="*/ 1583460 w 2226011"/>
              <a:gd name="connsiteY3" fmla="*/ 194178 h 526045"/>
              <a:gd name="connsiteX4" fmla="*/ 1887083 w 2226011"/>
              <a:gd name="connsiteY4" fmla="*/ 116506 h 526045"/>
              <a:gd name="connsiteX5" fmla="*/ 2158931 w 2226011"/>
              <a:gd name="connsiteY5" fmla="*/ 45896 h 526045"/>
              <a:gd name="connsiteX6" fmla="*/ 2226011 w 2226011"/>
              <a:gd name="connsiteY6" fmla="*/ 0 h 526045"/>
              <a:gd name="connsiteX7" fmla="*/ 0 w 2226011"/>
              <a:gd name="connsiteY7" fmla="*/ 34285 h 526045"/>
              <a:gd name="connsiteX8" fmla="*/ 37588 w 2226011"/>
              <a:gd name="connsiteY8" fmla="*/ 326452 h 526045"/>
              <a:gd name="connsiteX9" fmla="*/ 940908 w 2226011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59249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034 w 2235045"/>
              <a:gd name="connsiteY7" fmla="*/ 34285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59249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780813 w 2235045"/>
              <a:gd name="connsiteY4" fmla="*/ 89311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780813 w 2235045"/>
              <a:gd name="connsiteY4" fmla="*/ 89311 h 526045"/>
              <a:gd name="connsiteX5" fmla="*/ 544057 w 2235045"/>
              <a:gd name="connsiteY5" fmla="*/ 37587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5558 w 2326485"/>
              <a:gd name="connsiteY0" fmla="*/ 0 h 523303"/>
              <a:gd name="connsiteX1" fmla="*/ 0 w 2326485"/>
              <a:gd name="connsiteY1" fmla="*/ 320564 h 523303"/>
              <a:gd name="connsiteX2" fmla="*/ 949942 w 2326485"/>
              <a:gd name="connsiteY2" fmla="*/ 523303 h 523303"/>
              <a:gd name="connsiteX3" fmla="*/ 1122937 w 2326485"/>
              <a:gd name="connsiteY3" fmla="*/ 406796 h 523303"/>
              <a:gd name="connsiteX4" fmla="*/ 1320645 w 2326485"/>
              <a:gd name="connsiteY4" fmla="*/ 283229 h 523303"/>
              <a:gd name="connsiteX5" fmla="*/ 1163834 w 2326485"/>
              <a:gd name="connsiteY5" fmla="*/ 191436 h 523303"/>
              <a:gd name="connsiteX6" fmla="*/ 780813 w 2326485"/>
              <a:gd name="connsiteY6" fmla="*/ 86569 h 523303"/>
              <a:gd name="connsiteX7" fmla="*/ 544057 w 2326485"/>
              <a:gd name="connsiteY7" fmla="*/ 34845 h 523303"/>
              <a:gd name="connsiteX8" fmla="*/ 2326485 w 2326485"/>
              <a:gd name="connsiteY8" fmla="*/ 88698 h 523303"/>
              <a:gd name="connsiteX0" fmla="*/ 95558 w 1320645"/>
              <a:gd name="connsiteY0" fmla="*/ 12069 h 535372"/>
              <a:gd name="connsiteX1" fmla="*/ 0 w 1320645"/>
              <a:gd name="connsiteY1" fmla="*/ 332633 h 535372"/>
              <a:gd name="connsiteX2" fmla="*/ 949942 w 1320645"/>
              <a:gd name="connsiteY2" fmla="*/ 535372 h 535372"/>
              <a:gd name="connsiteX3" fmla="*/ 1122937 w 1320645"/>
              <a:gd name="connsiteY3" fmla="*/ 418865 h 535372"/>
              <a:gd name="connsiteX4" fmla="*/ 1320645 w 1320645"/>
              <a:gd name="connsiteY4" fmla="*/ 295298 h 535372"/>
              <a:gd name="connsiteX5" fmla="*/ 1163834 w 1320645"/>
              <a:gd name="connsiteY5" fmla="*/ 203505 h 535372"/>
              <a:gd name="connsiteX6" fmla="*/ 780813 w 1320645"/>
              <a:gd name="connsiteY6" fmla="*/ 98638 h 535372"/>
              <a:gd name="connsiteX7" fmla="*/ 544057 w 1320645"/>
              <a:gd name="connsiteY7" fmla="*/ 46914 h 535372"/>
              <a:gd name="connsiteX8" fmla="*/ 81863 w 1320645"/>
              <a:gd name="connsiteY8" fmla="*/ 0 h 53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0645" h="535372">
                <a:moveTo>
                  <a:pt x="95558" y="12069"/>
                </a:moveTo>
                <a:lnTo>
                  <a:pt x="0" y="332633"/>
                </a:lnTo>
                <a:lnTo>
                  <a:pt x="949942" y="535372"/>
                </a:lnTo>
                <a:lnTo>
                  <a:pt x="1122937" y="418865"/>
                </a:lnTo>
                <a:lnTo>
                  <a:pt x="1320645" y="295298"/>
                </a:lnTo>
                <a:lnTo>
                  <a:pt x="1163834" y="203505"/>
                </a:lnTo>
                <a:lnTo>
                  <a:pt x="780813" y="98638"/>
                </a:lnTo>
                <a:lnTo>
                  <a:pt x="544057" y="46914"/>
                </a:lnTo>
                <a:lnTo>
                  <a:pt x="81863" y="0"/>
                </a:lnTo>
              </a:path>
            </a:pathLst>
          </a:custGeom>
          <a:solidFill>
            <a:schemeClr val="accent6"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8" name="pole tekstowe 357"/>
          <p:cNvSpPr txBox="1"/>
          <p:nvPr/>
        </p:nvSpPr>
        <p:spPr>
          <a:xfrm>
            <a:off x="4385147" y="167306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4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360" name="Prostokąt 359"/>
          <p:cNvSpPr/>
          <p:nvPr/>
        </p:nvSpPr>
        <p:spPr>
          <a:xfrm>
            <a:off x="1428728" y="928670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  <a:endParaRPr lang="pl-PL" sz="3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61" name="Prostokąt zaokrąglony 360"/>
          <p:cNvSpPr/>
          <p:nvPr/>
        </p:nvSpPr>
        <p:spPr>
          <a:xfrm>
            <a:off x="5531914" y="3094892"/>
            <a:ext cx="230711" cy="10788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62" name="pole tekstowe 361"/>
          <p:cNvSpPr txBox="1"/>
          <p:nvPr/>
        </p:nvSpPr>
        <p:spPr>
          <a:xfrm>
            <a:off x="5584708" y="302585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63" name="pole tekstowe 362"/>
          <p:cNvSpPr txBox="1"/>
          <p:nvPr/>
        </p:nvSpPr>
        <p:spPr>
          <a:xfrm>
            <a:off x="5462574" y="302353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3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364" name="Prostokąt zaokrąglony 363"/>
          <p:cNvSpPr/>
          <p:nvPr/>
        </p:nvSpPr>
        <p:spPr>
          <a:xfrm>
            <a:off x="3826669" y="2871788"/>
            <a:ext cx="252350" cy="121392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65" name="pole tekstowe 364"/>
          <p:cNvSpPr txBox="1"/>
          <p:nvPr/>
        </p:nvSpPr>
        <p:spPr>
          <a:xfrm>
            <a:off x="3768733" y="27945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66" name="pole tekstowe 365"/>
          <p:cNvSpPr txBox="1"/>
          <p:nvPr/>
        </p:nvSpPr>
        <p:spPr>
          <a:xfrm>
            <a:off x="3886859" y="27986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6</a:t>
            </a:r>
            <a:endParaRPr lang="pl-PL" sz="1100" b="1" dirty="0">
              <a:solidFill>
                <a:schemeClr val="bg1"/>
              </a:solidFill>
            </a:endParaRPr>
          </a:p>
        </p:txBody>
      </p:sp>
      <p:pic>
        <p:nvPicPr>
          <p:cNvPr id="48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4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319" name="Dowolny kształt 318"/>
          <p:cNvSpPr/>
          <p:nvPr/>
        </p:nvSpPr>
        <p:spPr>
          <a:xfrm>
            <a:off x="2437581" y="3903924"/>
            <a:ext cx="4971385" cy="1674922"/>
          </a:xfrm>
          <a:custGeom>
            <a:avLst/>
            <a:gdLst>
              <a:gd name="connsiteX0" fmla="*/ 6164960 w 6164960"/>
              <a:gd name="connsiteY0" fmla="*/ 1402631 h 2077053"/>
              <a:gd name="connsiteX1" fmla="*/ 5713966 w 6164960"/>
              <a:gd name="connsiteY1" fmla="*/ 2077053 h 2077053"/>
              <a:gd name="connsiteX2" fmla="*/ 4385810 w 6164960"/>
              <a:gd name="connsiteY2" fmla="*/ 2064640 h 2077053"/>
              <a:gd name="connsiteX3" fmla="*/ 2904565 w 6164960"/>
              <a:gd name="connsiteY3" fmla="*/ 1741911 h 2077053"/>
              <a:gd name="connsiteX4" fmla="*/ 2490810 w 6164960"/>
              <a:gd name="connsiteY4" fmla="*/ 1667435 h 2077053"/>
              <a:gd name="connsiteX5" fmla="*/ 1878451 w 6164960"/>
              <a:gd name="connsiteY5" fmla="*/ 1282642 h 2077053"/>
              <a:gd name="connsiteX6" fmla="*/ 1758462 w 6164960"/>
              <a:gd name="connsiteY6" fmla="*/ 1576409 h 2077053"/>
              <a:gd name="connsiteX7" fmla="*/ 798549 w 6164960"/>
              <a:gd name="connsiteY7" fmla="*/ 1646747 h 2077053"/>
              <a:gd name="connsiteX8" fmla="*/ 604084 w 6164960"/>
              <a:gd name="connsiteY8" fmla="*/ 1675710 h 2077053"/>
              <a:gd name="connsiteX9" fmla="*/ 177915 w 6164960"/>
              <a:gd name="connsiteY9" fmla="*/ 1700535 h 2077053"/>
              <a:gd name="connsiteX10" fmla="*/ 103439 w 6164960"/>
              <a:gd name="connsiteY10" fmla="*/ 1621922 h 2077053"/>
              <a:gd name="connsiteX11" fmla="*/ 49651 w 6164960"/>
              <a:gd name="connsiteY11" fmla="*/ 1522621 h 2077053"/>
              <a:gd name="connsiteX12" fmla="*/ 12413 w 6164960"/>
              <a:gd name="connsiteY12" fmla="*/ 1361256 h 2077053"/>
              <a:gd name="connsiteX13" fmla="*/ 0 w 6164960"/>
              <a:gd name="connsiteY13" fmla="*/ 1278505 h 2077053"/>
              <a:gd name="connsiteX14" fmla="*/ 107577 w 6164960"/>
              <a:gd name="connsiteY14" fmla="*/ 1295055 h 2077053"/>
              <a:gd name="connsiteX15" fmla="*/ 144815 w 6164960"/>
              <a:gd name="connsiteY15" fmla="*/ 1228854 h 2077053"/>
              <a:gd name="connsiteX16" fmla="*/ 173778 w 6164960"/>
              <a:gd name="connsiteY16" fmla="*/ 790273 h 2077053"/>
              <a:gd name="connsiteX17" fmla="*/ 202741 w 6164960"/>
              <a:gd name="connsiteY17" fmla="*/ 388930 h 2077053"/>
              <a:gd name="connsiteX18" fmla="*/ 194466 w 6164960"/>
              <a:gd name="connsiteY18" fmla="*/ 297904 h 2077053"/>
              <a:gd name="connsiteX19" fmla="*/ 107577 w 6164960"/>
              <a:gd name="connsiteY19" fmla="*/ 91026 h 2077053"/>
              <a:gd name="connsiteX20" fmla="*/ 231704 w 6164960"/>
              <a:gd name="connsiteY20" fmla="*/ 103439 h 2077053"/>
              <a:gd name="connsiteX21" fmla="*/ 798549 w 6164960"/>
              <a:gd name="connsiteY21" fmla="*/ 0 h 2077053"/>
              <a:gd name="connsiteX22" fmla="*/ 889575 w 6164960"/>
              <a:gd name="connsiteY22" fmla="*/ 715797 h 2077053"/>
              <a:gd name="connsiteX23" fmla="*/ 930951 w 6164960"/>
              <a:gd name="connsiteY23" fmla="*/ 914400 h 2077053"/>
              <a:gd name="connsiteX24" fmla="*/ 993014 w 6164960"/>
              <a:gd name="connsiteY24" fmla="*/ 1009564 h 2077053"/>
              <a:gd name="connsiteX25" fmla="*/ 1104728 w 6164960"/>
              <a:gd name="connsiteY25" fmla="*/ 1021976 h 2077053"/>
              <a:gd name="connsiteX26" fmla="*/ 1994303 w 6164960"/>
              <a:gd name="connsiteY26" fmla="*/ 1026114 h 2077053"/>
              <a:gd name="connsiteX27" fmla="*/ 2312895 w 6164960"/>
              <a:gd name="connsiteY27" fmla="*/ 1034389 h 2077053"/>
              <a:gd name="connsiteX28" fmla="*/ 3024554 w 6164960"/>
              <a:gd name="connsiteY28" fmla="*/ 1088177 h 2077053"/>
              <a:gd name="connsiteX29" fmla="*/ 4675439 w 6164960"/>
              <a:gd name="connsiteY29" fmla="*/ 1257817 h 2077053"/>
              <a:gd name="connsiteX30" fmla="*/ 5701553 w 6164960"/>
              <a:gd name="connsiteY30" fmla="*/ 1361256 h 2077053"/>
              <a:gd name="connsiteX31" fmla="*/ 6164960 w 6164960"/>
              <a:gd name="connsiteY31" fmla="*/ 1402631 h 207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164960" h="2077053">
                <a:moveTo>
                  <a:pt x="6164960" y="1402631"/>
                </a:moveTo>
                <a:lnTo>
                  <a:pt x="5713966" y="2077053"/>
                </a:lnTo>
                <a:lnTo>
                  <a:pt x="4385810" y="2064640"/>
                </a:lnTo>
                <a:lnTo>
                  <a:pt x="2904565" y="1741911"/>
                </a:lnTo>
                <a:lnTo>
                  <a:pt x="2490810" y="1667435"/>
                </a:lnTo>
                <a:lnTo>
                  <a:pt x="1878451" y="1282642"/>
                </a:lnTo>
                <a:lnTo>
                  <a:pt x="1758462" y="1576409"/>
                </a:lnTo>
                <a:lnTo>
                  <a:pt x="798549" y="1646747"/>
                </a:lnTo>
                <a:lnTo>
                  <a:pt x="604084" y="1675710"/>
                </a:lnTo>
                <a:lnTo>
                  <a:pt x="177915" y="1700535"/>
                </a:lnTo>
                <a:lnTo>
                  <a:pt x="103439" y="1621922"/>
                </a:lnTo>
                <a:lnTo>
                  <a:pt x="49651" y="1522621"/>
                </a:lnTo>
                <a:lnTo>
                  <a:pt x="12413" y="1361256"/>
                </a:lnTo>
                <a:lnTo>
                  <a:pt x="0" y="1278505"/>
                </a:lnTo>
                <a:lnTo>
                  <a:pt x="107577" y="1295055"/>
                </a:lnTo>
                <a:lnTo>
                  <a:pt x="144815" y="1228854"/>
                </a:lnTo>
                <a:lnTo>
                  <a:pt x="173778" y="790273"/>
                </a:lnTo>
                <a:lnTo>
                  <a:pt x="202741" y="388930"/>
                </a:lnTo>
                <a:lnTo>
                  <a:pt x="194466" y="297904"/>
                </a:lnTo>
                <a:cubicBezTo>
                  <a:pt x="111202" y="89746"/>
                  <a:pt x="185986" y="91026"/>
                  <a:pt x="107577" y="91026"/>
                </a:cubicBezTo>
                <a:lnTo>
                  <a:pt x="231704" y="103439"/>
                </a:lnTo>
                <a:lnTo>
                  <a:pt x="798549" y="0"/>
                </a:lnTo>
                <a:lnTo>
                  <a:pt x="889575" y="715797"/>
                </a:lnTo>
                <a:lnTo>
                  <a:pt x="930951" y="914400"/>
                </a:lnTo>
                <a:lnTo>
                  <a:pt x="993014" y="1009564"/>
                </a:lnTo>
                <a:lnTo>
                  <a:pt x="1104728" y="1021976"/>
                </a:lnTo>
                <a:lnTo>
                  <a:pt x="1994303" y="1026114"/>
                </a:lnTo>
                <a:lnTo>
                  <a:pt x="2312895" y="1034389"/>
                </a:lnTo>
                <a:lnTo>
                  <a:pt x="3024554" y="1088177"/>
                </a:lnTo>
                <a:lnTo>
                  <a:pt x="4675439" y="1257817"/>
                </a:lnTo>
                <a:lnTo>
                  <a:pt x="5701553" y="1361256"/>
                </a:lnTo>
                <a:lnTo>
                  <a:pt x="6164960" y="1402631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2" name="pole tekstowe 331"/>
          <p:cNvSpPr txBox="1"/>
          <p:nvPr/>
        </p:nvSpPr>
        <p:spPr>
          <a:xfrm>
            <a:off x="6879734" y="53624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5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341" name="Prostokąt zaokrąglony 340"/>
          <p:cNvSpPr/>
          <p:nvPr/>
        </p:nvSpPr>
        <p:spPr>
          <a:xfrm>
            <a:off x="2435341" y="4669927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44" name="pole tekstowe 343"/>
          <p:cNvSpPr txBox="1"/>
          <p:nvPr/>
        </p:nvSpPr>
        <p:spPr>
          <a:xfrm>
            <a:off x="2370385" y="464446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50" name="Obraz 49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Łącznik prosty 53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199" name="Prostokąt 198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0" name="Prostokąt 199"/>
          <p:cNvSpPr/>
          <p:nvPr/>
        </p:nvSpPr>
        <p:spPr>
          <a:xfrm>
            <a:off x="1285852" y="5982132"/>
            <a:ext cx="7390604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pl-PL" sz="1000" b="1" cap="all" dirty="0" smtClean="0">
                <a:solidFill>
                  <a:srgbClr val="FF9900"/>
                </a:solidFill>
              </a:rPr>
              <a:t>Szkoła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postulat budowy szkoły na Jagodnie (rejon skrzyżowania Asfaltowej i Buforowej). 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Placówka na Jagodnie mogłaby oferować inny stopień kształcenia niż ta projektowana przy UL. Granitowej (WOJSZYCE).</a:t>
            </a:r>
            <a:endParaRPr lang="pl-PL" sz="1000" cap="all" dirty="0">
              <a:solidFill>
                <a:srgbClr val="080808"/>
              </a:solidFill>
            </a:endParaRPr>
          </a:p>
        </p:txBody>
      </p:sp>
      <p:sp>
        <p:nvSpPr>
          <p:cNvPr id="201" name="Prostokąt 200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8</a:t>
            </a:r>
            <a:endParaRPr lang="pl-PL" sz="1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2" name="Obraz 201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895505"/>
            <a:ext cx="7130598" cy="5040000"/>
          </a:xfrm>
          <a:prstGeom prst="rect">
            <a:avLst/>
          </a:prstGeom>
        </p:spPr>
      </p:pic>
      <p:cxnSp>
        <p:nvCxnSpPr>
          <p:cNvPr id="204" name="Łącznik prosty ze strzałką 203"/>
          <p:cNvCxnSpPr/>
          <p:nvPr/>
        </p:nvCxnSpPr>
        <p:spPr>
          <a:xfrm rot="5400000">
            <a:off x="2872533" y="4328912"/>
            <a:ext cx="1479452" cy="971945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pole tekstowe 211"/>
          <p:cNvSpPr txBox="1"/>
          <p:nvPr/>
        </p:nvSpPr>
        <p:spPr>
          <a:xfrm>
            <a:off x="4094761" y="382623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8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13" name="Prostokąt zaokrąglony 212"/>
          <p:cNvSpPr/>
          <p:nvPr/>
        </p:nvSpPr>
        <p:spPr>
          <a:xfrm>
            <a:off x="4112550" y="3819892"/>
            <a:ext cx="217140" cy="26131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14" name="pole tekstowe 213"/>
          <p:cNvSpPr txBox="1"/>
          <p:nvPr/>
        </p:nvSpPr>
        <p:spPr>
          <a:xfrm>
            <a:off x="6194202" y="370322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7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15" name="Prostokąt zaokrąglony 214"/>
          <p:cNvSpPr/>
          <p:nvPr/>
        </p:nvSpPr>
        <p:spPr>
          <a:xfrm>
            <a:off x="6225616" y="3751272"/>
            <a:ext cx="184429" cy="16659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17" name="Dowolny kształt 216"/>
          <p:cNvSpPr/>
          <p:nvPr/>
        </p:nvSpPr>
        <p:spPr>
          <a:xfrm>
            <a:off x="5702714" y="2846438"/>
            <a:ext cx="626536" cy="572250"/>
          </a:xfrm>
          <a:custGeom>
            <a:avLst/>
            <a:gdLst>
              <a:gd name="connsiteX0" fmla="*/ 11220 w 776960"/>
              <a:gd name="connsiteY0" fmla="*/ 143050 h 709641"/>
              <a:gd name="connsiteX1" fmla="*/ 53294 w 776960"/>
              <a:gd name="connsiteY1" fmla="*/ 224392 h 709641"/>
              <a:gd name="connsiteX2" fmla="*/ 131831 w 776960"/>
              <a:gd name="connsiteY2" fmla="*/ 356223 h 709641"/>
              <a:gd name="connsiteX3" fmla="*/ 193539 w 776960"/>
              <a:gd name="connsiteY3" fmla="*/ 465614 h 709641"/>
              <a:gd name="connsiteX4" fmla="*/ 235613 w 776960"/>
              <a:gd name="connsiteY4" fmla="*/ 583421 h 709641"/>
              <a:gd name="connsiteX5" fmla="*/ 249637 w 776960"/>
              <a:gd name="connsiteY5" fmla="*/ 709641 h 709641"/>
              <a:gd name="connsiteX6" fmla="*/ 398297 w 776960"/>
              <a:gd name="connsiteY6" fmla="*/ 704032 h 709641"/>
              <a:gd name="connsiteX7" fmla="*/ 642324 w 776960"/>
              <a:gd name="connsiteY7" fmla="*/ 675983 h 709641"/>
              <a:gd name="connsiteX8" fmla="*/ 776960 w 776960"/>
              <a:gd name="connsiteY8" fmla="*/ 628299 h 709641"/>
              <a:gd name="connsiteX9" fmla="*/ 732081 w 776960"/>
              <a:gd name="connsiteY9" fmla="*/ 474029 h 709641"/>
              <a:gd name="connsiteX10" fmla="*/ 678788 w 776960"/>
              <a:gd name="connsiteY10" fmla="*/ 274881 h 709641"/>
              <a:gd name="connsiteX11" fmla="*/ 603056 w 776960"/>
              <a:gd name="connsiteY11" fmla="*/ 44878 h 709641"/>
              <a:gd name="connsiteX12" fmla="*/ 575007 w 776960"/>
              <a:gd name="connsiteY12" fmla="*/ 0 h 709641"/>
              <a:gd name="connsiteX13" fmla="*/ 291711 w 776960"/>
              <a:gd name="connsiteY13" fmla="*/ 30854 h 709641"/>
              <a:gd name="connsiteX14" fmla="*/ 0 w 776960"/>
              <a:gd name="connsiteY14" fmla="*/ 78537 h 709641"/>
              <a:gd name="connsiteX15" fmla="*/ 11220 w 776960"/>
              <a:gd name="connsiteY15" fmla="*/ 143050 h 70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6960" h="709641">
                <a:moveTo>
                  <a:pt x="11220" y="143050"/>
                </a:moveTo>
                <a:lnTo>
                  <a:pt x="53294" y="224392"/>
                </a:lnTo>
                <a:lnTo>
                  <a:pt x="131831" y="356223"/>
                </a:lnTo>
                <a:cubicBezTo>
                  <a:pt x="196819" y="466419"/>
                  <a:pt x="238676" y="465614"/>
                  <a:pt x="193539" y="465614"/>
                </a:cubicBezTo>
                <a:lnTo>
                  <a:pt x="235613" y="583421"/>
                </a:lnTo>
                <a:lnTo>
                  <a:pt x="249637" y="709641"/>
                </a:lnTo>
                <a:lnTo>
                  <a:pt x="398297" y="704032"/>
                </a:lnTo>
                <a:lnTo>
                  <a:pt x="642324" y="675983"/>
                </a:lnTo>
                <a:lnTo>
                  <a:pt x="776960" y="628299"/>
                </a:lnTo>
                <a:lnTo>
                  <a:pt x="732081" y="474029"/>
                </a:lnTo>
                <a:lnTo>
                  <a:pt x="678788" y="274881"/>
                </a:lnTo>
                <a:lnTo>
                  <a:pt x="603056" y="44878"/>
                </a:lnTo>
                <a:lnTo>
                  <a:pt x="575007" y="0"/>
                </a:lnTo>
                <a:lnTo>
                  <a:pt x="291711" y="30854"/>
                </a:lnTo>
                <a:lnTo>
                  <a:pt x="0" y="78537"/>
                </a:lnTo>
                <a:lnTo>
                  <a:pt x="11220" y="143050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8" name="Prostokąt zaokrąglony 217"/>
          <p:cNvSpPr/>
          <p:nvPr/>
        </p:nvSpPr>
        <p:spPr>
          <a:xfrm>
            <a:off x="5647190" y="30974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19" name="Prostokąt zaokrąglony 218"/>
          <p:cNvSpPr/>
          <p:nvPr/>
        </p:nvSpPr>
        <p:spPr>
          <a:xfrm>
            <a:off x="6215628" y="3526798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0" name="Prostokąt zaokrąglony 219"/>
          <p:cNvSpPr/>
          <p:nvPr/>
        </p:nvSpPr>
        <p:spPr>
          <a:xfrm rot="1515449">
            <a:off x="4347936" y="1973637"/>
            <a:ext cx="140859" cy="36387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1" name="Prostokąt zaokrąglony 220"/>
          <p:cNvSpPr/>
          <p:nvPr/>
        </p:nvSpPr>
        <p:spPr>
          <a:xfrm>
            <a:off x="3827441" y="28719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2" name="Prostokąt zaokrąglony 221"/>
          <p:cNvSpPr/>
          <p:nvPr/>
        </p:nvSpPr>
        <p:spPr>
          <a:xfrm rot="17310241">
            <a:off x="3810928" y="2938638"/>
            <a:ext cx="81721" cy="52863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3" name="Prostokąt zaokrąglony 222"/>
          <p:cNvSpPr/>
          <p:nvPr/>
        </p:nvSpPr>
        <p:spPr>
          <a:xfrm>
            <a:off x="3124535" y="3918061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4" name="Prostokąt zaokrąglony 223"/>
          <p:cNvSpPr/>
          <p:nvPr/>
        </p:nvSpPr>
        <p:spPr>
          <a:xfrm>
            <a:off x="2332581" y="4004236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6" name="Prostokąt zaokrąglony 225"/>
          <p:cNvSpPr/>
          <p:nvPr/>
        </p:nvSpPr>
        <p:spPr>
          <a:xfrm rot="969612">
            <a:off x="3174894" y="2273821"/>
            <a:ext cx="393711" cy="46106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7" name="pole tekstowe 226"/>
          <p:cNvSpPr txBox="1"/>
          <p:nvPr/>
        </p:nvSpPr>
        <p:spPr>
          <a:xfrm>
            <a:off x="2267542" y="39801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29" name="pole tekstowe 228"/>
          <p:cNvSpPr txBox="1"/>
          <p:nvPr/>
        </p:nvSpPr>
        <p:spPr>
          <a:xfrm>
            <a:off x="3059040" y="384246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30" name="pole tekstowe 229"/>
          <p:cNvSpPr txBox="1"/>
          <p:nvPr/>
        </p:nvSpPr>
        <p:spPr>
          <a:xfrm>
            <a:off x="3919912" y="313322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31" name="pole tekstowe 230"/>
          <p:cNvSpPr txBox="1"/>
          <p:nvPr/>
        </p:nvSpPr>
        <p:spPr>
          <a:xfrm>
            <a:off x="3294846" y="255873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32" name="pole tekstowe 231"/>
          <p:cNvSpPr txBox="1"/>
          <p:nvPr/>
        </p:nvSpPr>
        <p:spPr>
          <a:xfrm>
            <a:off x="4260154" y="211144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33" name="pole tekstowe 232"/>
          <p:cNvSpPr txBox="1"/>
          <p:nvPr/>
        </p:nvSpPr>
        <p:spPr>
          <a:xfrm>
            <a:off x="6151450" y="345088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34" name="pole tekstowe 233"/>
          <p:cNvSpPr txBox="1"/>
          <p:nvPr/>
        </p:nvSpPr>
        <p:spPr>
          <a:xfrm>
            <a:off x="6138758" y="318102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35" name="Dowolny kształt 234"/>
          <p:cNvSpPr/>
          <p:nvPr/>
        </p:nvSpPr>
        <p:spPr>
          <a:xfrm>
            <a:off x="6110221" y="2464150"/>
            <a:ext cx="561279" cy="896946"/>
          </a:xfrm>
          <a:custGeom>
            <a:avLst/>
            <a:gdLst>
              <a:gd name="connsiteX0" fmla="*/ 116006 w 696036"/>
              <a:gd name="connsiteY0" fmla="*/ 464024 h 1112293"/>
              <a:gd name="connsiteX1" fmla="*/ 279780 w 696036"/>
              <a:gd name="connsiteY1" fmla="*/ 1112293 h 1112293"/>
              <a:gd name="connsiteX2" fmla="*/ 504968 w 696036"/>
              <a:gd name="connsiteY2" fmla="*/ 1050878 h 1112293"/>
              <a:gd name="connsiteX3" fmla="*/ 348018 w 696036"/>
              <a:gd name="connsiteY3" fmla="*/ 457200 h 1112293"/>
              <a:gd name="connsiteX4" fmla="*/ 470848 w 696036"/>
              <a:gd name="connsiteY4" fmla="*/ 504968 h 1112293"/>
              <a:gd name="connsiteX5" fmla="*/ 696036 w 696036"/>
              <a:gd name="connsiteY5" fmla="*/ 600502 h 1112293"/>
              <a:gd name="connsiteX6" fmla="*/ 586854 w 696036"/>
              <a:gd name="connsiteY6" fmla="*/ 27296 h 1112293"/>
              <a:gd name="connsiteX7" fmla="*/ 0 w 696036"/>
              <a:gd name="connsiteY7" fmla="*/ 0 h 1112293"/>
              <a:gd name="connsiteX8" fmla="*/ 116006 w 696036"/>
              <a:gd name="connsiteY8" fmla="*/ 464024 h 111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36" h="1112293">
                <a:moveTo>
                  <a:pt x="116006" y="464024"/>
                </a:moveTo>
                <a:lnTo>
                  <a:pt x="279780" y="1112293"/>
                </a:lnTo>
                <a:lnTo>
                  <a:pt x="504968" y="1050878"/>
                </a:lnTo>
                <a:lnTo>
                  <a:pt x="348018" y="457200"/>
                </a:lnTo>
                <a:lnTo>
                  <a:pt x="470848" y="504968"/>
                </a:lnTo>
                <a:lnTo>
                  <a:pt x="696036" y="600502"/>
                </a:lnTo>
                <a:lnTo>
                  <a:pt x="586854" y="27296"/>
                </a:lnTo>
                <a:lnTo>
                  <a:pt x="0" y="0"/>
                </a:lnTo>
                <a:lnTo>
                  <a:pt x="116006" y="464024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6" name="Dowolny kształt 235"/>
          <p:cNvSpPr/>
          <p:nvPr/>
        </p:nvSpPr>
        <p:spPr>
          <a:xfrm>
            <a:off x="5251794" y="3218024"/>
            <a:ext cx="660328" cy="330164"/>
          </a:xfrm>
          <a:custGeom>
            <a:avLst/>
            <a:gdLst>
              <a:gd name="connsiteX0" fmla="*/ 0 w 818866"/>
              <a:gd name="connsiteY0" fmla="*/ 409433 h 409433"/>
              <a:gd name="connsiteX1" fmla="*/ 307075 w 818866"/>
              <a:gd name="connsiteY1" fmla="*/ 368490 h 409433"/>
              <a:gd name="connsiteX2" fmla="*/ 818866 w 818866"/>
              <a:gd name="connsiteY2" fmla="*/ 300251 h 409433"/>
              <a:gd name="connsiteX3" fmla="*/ 805218 w 818866"/>
              <a:gd name="connsiteY3" fmla="*/ 163773 h 409433"/>
              <a:gd name="connsiteX4" fmla="*/ 709684 w 818866"/>
              <a:gd name="connsiteY4" fmla="*/ 0 h 409433"/>
              <a:gd name="connsiteX5" fmla="*/ 34119 w 818866"/>
              <a:gd name="connsiteY5" fmla="*/ 75063 h 409433"/>
              <a:gd name="connsiteX6" fmla="*/ 0 w 818866"/>
              <a:gd name="connsiteY6" fmla="*/ 409433 h 4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66" h="409433">
                <a:moveTo>
                  <a:pt x="0" y="409433"/>
                </a:moveTo>
                <a:lnTo>
                  <a:pt x="307075" y="368490"/>
                </a:lnTo>
                <a:lnTo>
                  <a:pt x="818866" y="300251"/>
                </a:lnTo>
                <a:lnTo>
                  <a:pt x="805218" y="163773"/>
                </a:lnTo>
                <a:lnTo>
                  <a:pt x="709684" y="0"/>
                </a:lnTo>
                <a:lnTo>
                  <a:pt x="34119" y="75063"/>
                </a:lnTo>
                <a:lnTo>
                  <a:pt x="0" y="409433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7" name="Dowolny kształt 236"/>
          <p:cNvSpPr/>
          <p:nvPr/>
        </p:nvSpPr>
        <p:spPr>
          <a:xfrm>
            <a:off x="3171761" y="3498664"/>
            <a:ext cx="847421" cy="352175"/>
          </a:xfrm>
          <a:custGeom>
            <a:avLst/>
            <a:gdLst>
              <a:gd name="connsiteX0" fmla="*/ 6824 w 1050878"/>
              <a:gd name="connsiteY0" fmla="*/ 436728 h 436728"/>
              <a:gd name="connsiteX1" fmla="*/ 450376 w 1050878"/>
              <a:gd name="connsiteY1" fmla="*/ 334370 h 436728"/>
              <a:gd name="connsiteX2" fmla="*/ 682388 w 1050878"/>
              <a:gd name="connsiteY2" fmla="*/ 293427 h 436728"/>
              <a:gd name="connsiteX3" fmla="*/ 1044054 w 1050878"/>
              <a:gd name="connsiteY3" fmla="*/ 361666 h 436728"/>
              <a:gd name="connsiteX4" fmla="*/ 1050878 w 1050878"/>
              <a:gd name="connsiteY4" fmla="*/ 279779 h 436728"/>
              <a:gd name="connsiteX5" fmla="*/ 88711 w 1050878"/>
              <a:gd name="connsiteY5" fmla="*/ 0 h 436728"/>
              <a:gd name="connsiteX6" fmla="*/ 0 w 1050878"/>
              <a:gd name="connsiteY6" fmla="*/ 191069 h 436728"/>
              <a:gd name="connsiteX7" fmla="*/ 6824 w 1050878"/>
              <a:gd name="connsiteY7" fmla="*/ 436728 h 43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0878" h="436728">
                <a:moveTo>
                  <a:pt x="6824" y="436728"/>
                </a:moveTo>
                <a:lnTo>
                  <a:pt x="450376" y="334370"/>
                </a:lnTo>
                <a:lnTo>
                  <a:pt x="682388" y="293427"/>
                </a:lnTo>
                <a:lnTo>
                  <a:pt x="1044054" y="361666"/>
                </a:lnTo>
                <a:lnTo>
                  <a:pt x="1050878" y="279779"/>
                </a:lnTo>
                <a:lnTo>
                  <a:pt x="88711" y="0"/>
                </a:lnTo>
                <a:lnTo>
                  <a:pt x="0" y="191069"/>
                </a:lnTo>
                <a:lnTo>
                  <a:pt x="6824" y="436728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8" name="pole tekstowe 237"/>
          <p:cNvSpPr txBox="1"/>
          <p:nvPr/>
        </p:nvSpPr>
        <p:spPr>
          <a:xfrm>
            <a:off x="6344366" y="315128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39" name="pole tekstowe 238"/>
          <p:cNvSpPr txBox="1"/>
          <p:nvPr/>
        </p:nvSpPr>
        <p:spPr>
          <a:xfrm>
            <a:off x="5719747" y="32835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40" name="pole tekstowe 239"/>
          <p:cNvSpPr txBox="1"/>
          <p:nvPr/>
        </p:nvSpPr>
        <p:spPr>
          <a:xfrm>
            <a:off x="3822089" y="361535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41" name="Dowolny kształt 240"/>
          <p:cNvSpPr/>
          <p:nvPr/>
        </p:nvSpPr>
        <p:spPr>
          <a:xfrm>
            <a:off x="3775043" y="1428913"/>
            <a:ext cx="1064960" cy="431721"/>
          </a:xfrm>
          <a:custGeom>
            <a:avLst/>
            <a:gdLst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483679 w 3834125"/>
              <a:gd name="connsiteY7" fmla="*/ 3531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066211 w 3834125"/>
              <a:gd name="connsiteY10" fmla="*/ 222422 h 529576"/>
              <a:gd name="connsiteX11" fmla="*/ 2549022 w 3834125"/>
              <a:gd name="connsiteY11" fmla="*/ 529576 h 529576"/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483679 w 3834125"/>
              <a:gd name="connsiteY7" fmla="*/ 3531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645702 w 3834125"/>
              <a:gd name="connsiteY10" fmla="*/ 329983 h 529576"/>
              <a:gd name="connsiteX11" fmla="*/ 2549022 w 3834125"/>
              <a:gd name="connsiteY11" fmla="*/ 529576 h 529576"/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1608114 w 3834125"/>
              <a:gd name="connsiteY7" fmla="*/ 37816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645702 w 3834125"/>
              <a:gd name="connsiteY10" fmla="*/ 329983 h 529576"/>
              <a:gd name="connsiteX11" fmla="*/ 2549022 w 3834125"/>
              <a:gd name="connsiteY11" fmla="*/ 529576 h 529576"/>
              <a:gd name="connsiteX0" fmla="*/ 2531370 w 3816473"/>
              <a:gd name="connsiteY0" fmla="*/ 526045 h 526045"/>
              <a:gd name="connsiteX1" fmla="*/ 2704365 w 3816473"/>
              <a:gd name="connsiteY1" fmla="*/ 409538 h 526045"/>
              <a:gd name="connsiteX2" fmla="*/ 2902073 w 3816473"/>
              <a:gd name="connsiteY2" fmla="*/ 285971 h 526045"/>
              <a:gd name="connsiteX3" fmla="*/ 3173922 w 3816473"/>
              <a:gd name="connsiteY3" fmla="*/ 194178 h 526045"/>
              <a:gd name="connsiteX4" fmla="*/ 3477545 w 3816473"/>
              <a:gd name="connsiteY4" fmla="*/ 116506 h 526045"/>
              <a:gd name="connsiteX5" fmla="*/ 3749393 w 3816473"/>
              <a:gd name="connsiteY5" fmla="*/ 45896 h 526045"/>
              <a:gd name="connsiteX6" fmla="*/ 3816473 w 3816473"/>
              <a:gd name="connsiteY6" fmla="*/ 0 h 526045"/>
              <a:gd name="connsiteX7" fmla="*/ 1590462 w 3816473"/>
              <a:gd name="connsiteY7" fmla="*/ 34285 h 526045"/>
              <a:gd name="connsiteX8" fmla="*/ 0 w 3816473"/>
              <a:gd name="connsiteY8" fmla="*/ 49427 h 526045"/>
              <a:gd name="connsiteX9" fmla="*/ 1628050 w 3816473"/>
              <a:gd name="connsiteY9" fmla="*/ 326452 h 526045"/>
              <a:gd name="connsiteX10" fmla="*/ 2531370 w 3816473"/>
              <a:gd name="connsiteY10" fmla="*/ 526045 h 526045"/>
              <a:gd name="connsiteX0" fmla="*/ 940908 w 2226011"/>
              <a:gd name="connsiteY0" fmla="*/ 526045 h 526045"/>
              <a:gd name="connsiteX1" fmla="*/ 1113903 w 2226011"/>
              <a:gd name="connsiteY1" fmla="*/ 409538 h 526045"/>
              <a:gd name="connsiteX2" fmla="*/ 1311611 w 2226011"/>
              <a:gd name="connsiteY2" fmla="*/ 285971 h 526045"/>
              <a:gd name="connsiteX3" fmla="*/ 1583460 w 2226011"/>
              <a:gd name="connsiteY3" fmla="*/ 194178 h 526045"/>
              <a:gd name="connsiteX4" fmla="*/ 1887083 w 2226011"/>
              <a:gd name="connsiteY4" fmla="*/ 116506 h 526045"/>
              <a:gd name="connsiteX5" fmla="*/ 2158931 w 2226011"/>
              <a:gd name="connsiteY5" fmla="*/ 45896 h 526045"/>
              <a:gd name="connsiteX6" fmla="*/ 2226011 w 2226011"/>
              <a:gd name="connsiteY6" fmla="*/ 0 h 526045"/>
              <a:gd name="connsiteX7" fmla="*/ 0 w 2226011"/>
              <a:gd name="connsiteY7" fmla="*/ 34285 h 526045"/>
              <a:gd name="connsiteX8" fmla="*/ 37588 w 2226011"/>
              <a:gd name="connsiteY8" fmla="*/ 326452 h 526045"/>
              <a:gd name="connsiteX9" fmla="*/ 940908 w 2226011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59249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034 w 2235045"/>
              <a:gd name="connsiteY7" fmla="*/ 34285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59249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780813 w 2235045"/>
              <a:gd name="connsiteY4" fmla="*/ 89311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780813 w 2235045"/>
              <a:gd name="connsiteY4" fmla="*/ 89311 h 526045"/>
              <a:gd name="connsiteX5" fmla="*/ 544057 w 2235045"/>
              <a:gd name="connsiteY5" fmla="*/ 37587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5558 w 2326485"/>
              <a:gd name="connsiteY0" fmla="*/ 0 h 523303"/>
              <a:gd name="connsiteX1" fmla="*/ 0 w 2326485"/>
              <a:gd name="connsiteY1" fmla="*/ 320564 h 523303"/>
              <a:gd name="connsiteX2" fmla="*/ 949942 w 2326485"/>
              <a:gd name="connsiteY2" fmla="*/ 523303 h 523303"/>
              <a:gd name="connsiteX3" fmla="*/ 1122937 w 2326485"/>
              <a:gd name="connsiteY3" fmla="*/ 406796 h 523303"/>
              <a:gd name="connsiteX4" fmla="*/ 1320645 w 2326485"/>
              <a:gd name="connsiteY4" fmla="*/ 283229 h 523303"/>
              <a:gd name="connsiteX5" fmla="*/ 1163834 w 2326485"/>
              <a:gd name="connsiteY5" fmla="*/ 191436 h 523303"/>
              <a:gd name="connsiteX6" fmla="*/ 780813 w 2326485"/>
              <a:gd name="connsiteY6" fmla="*/ 86569 h 523303"/>
              <a:gd name="connsiteX7" fmla="*/ 544057 w 2326485"/>
              <a:gd name="connsiteY7" fmla="*/ 34845 h 523303"/>
              <a:gd name="connsiteX8" fmla="*/ 2326485 w 2326485"/>
              <a:gd name="connsiteY8" fmla="*/ 88698 h 523303"/>
              <a:gd name="connsiteX0" fmla="*/ 95558 w 1320645"/>
              <a:gd name="connsiteY0" fmla="*/ 12069 h 535372"/>
              <a:gd name="connsiteX1" fmla="*/ 0 w 1320645"/>
              <a:gd name="connsiteY1" fmla="*/ 332633 h 535372"/>
              <a:gd name="connsiteX2" fmla="*/ 949942 w 1320645"/>
              <a:gd name="connsiteY2" fmla="*/ 535372 h 535372"/>
              <a:gd name="connsiteX3" fmla="*/ 1122937 w 1320645"/>
              <a:gd name="connsiteY3" fmla="*/ 418865 h 535372"/>
              <a:gd name="connsiteX4" fmla="*/ 1320645 w 1320645"/>
              <a:gd name="connsiteY4" fmla="*/ 295298 h 535372"/>
              <a:gd name="connsiteX5" fmla="*/ 1163834 w 1320645"/>
              <a:gd name="connsiteY5" fmla="*/ 203505 h 535372"/>
              <a:gd name="connsiteX6" fmla="*/ 780813 w 1320645"/>
              <a:gd name="connsiteY6" fmla="*/ 98638 h 535372"/>
              <a:gd name="connsiteX7" fmla="*/ 544057 w 1320645"/>
              <a:gd name="connsiteY7" fmla="*/ 46914 h 535372"/>
              <a:gd name="connsiteX8" fmla="*/ 81863 w 1320645"/>
              <a:gd name="connsiteY8" fmla="*/ 0 h 53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0645" h="535372">
                <a:moveTo>
                  <a:pt x="95558" y="12069"/>
                </a:moveTo>
                <a:lnTo>
                  <a:pt x="0" y="332633"/>
                </a:lnTo>
                <a:lnTo>
                  <a:pt x="949942" y="535372"/>
                </a:lnTo>
                <a:lnTo>
                  <a:pt x="1122937" y="418865"/>
                </a:lnTo>
                <a:lnTo>
                  <a:pt x="1320645" y="295298"/>
                </a:lnTo>
                <a:lnTo>
                  <a:pt x="1163834" y="203505"/>
                </a:lnTo>
                <a:lnTo>
                  <a:pt x="780813" y="98638"/>
                </a:lnTo>
                <a:lnTo>
                  <a:pt x="544057" y="46914"/>
                </a:lnTo>
                <a:lnTo>
                  <a:pt x="81863" y="0"/>
                </a:lnTo>
              </a:path>
            </a:pathLst>
          </a:custGeom>
          <a:solidFill>
            <a:schemeClr val="accent6"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2" name="pole tekstowe 241"/>
          <p:cNvSpPr txBox="1"/>
          <p:nvPr/>
        </p:nvSpPr>
        <p:spPr>
          <a:xfrm>
            <a:off x="4385147" y="167306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4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44" name="Prostokąt 243"/>
          <p:cNvSpPr/>
          <p:nvPr/>
        </p:nvSpPr>
        <p:spPr>
          <a:xfrm>
            <a:off x="1428728" y="928670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  <a:endParaRPr lang="pl-PL" sz="3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45" name="Prostokąt zaokrąglony 244"/>
          <p:cNvSpPr/>
          <p:nvPr/>
        </p:nvSpPr>
        <p:spPr>
          <a:xfrm>
            <a:off x="5531914" y="3094892"/>
            <a:ext cx="230711" cy="10788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46" name="pole tekstowe 245"/>
          <p:cNvSpPr txBox="1"/>
          <p:nvPr/>
        </p:nvSpPr>
        <p:spPr>
          <a:xfrm>
            <a:off x="5584708" y="302585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47" name="pole tekstowe 246"/>
          <p:cNvSpPr txBox="1"/>
          <p:nvPr/>
        </p:nvSpPr>
        <p:spPr>
          <a:xfrm>
            <a:off x="5462574" y="302353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3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48" name="Prostokąt zaokrąglony 247"/>
          <p:cNvSpPr/>
          <p:nvPr/>
        </p:nvSpPr>
        <p:spPr>
          <a:xfrm>
            <a:off x="3826669" y="2871788"/>
            <a:ext cx="252350" cy="121392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49" name="pole tekstowe 248"/>
          <p:cNvSpPr txBox="1"/>
          <p:nvPr/>
        </p:nvSpPr>
        <p:spPr>
          <a:xfrm>
            <a:off x="3768733" y="27945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50" name="pole tekstowe 249"/>
          <p:cNvSpPr txBox="1"/>
          <p:nvPr/>
        </p:nvSpPr>
        <p:spPr>
          <a:xfrm>
            <a:off x="3886859" y="27986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6</a:t>
            </a:r>
            <a:endParaRPr lang="pl-PL" sz="1100" b="1" dirty="0">
              <a:solidFill>
                <a:schemeClr val="bg1"/>
              </a:solidFill>
            </a:endParaRPr>
          </a:p>
        </p:txBody>
      </p:sp>
      <p:pic>
        <p:nvPicPr>
          <p:cNvPr id="51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203" name="Dowolny kształt 202"/>
          <p:cNvSpPr/>
          <p:nvPr/>
        </p:nvSpPr>
        <p:spPr>
          <a:xfrm>
            <a:off x="2437581" y="3903924"/>
            <a:ext cx="4971385" cy="1674922"/>
          </a:xfrm>
          <a:custGeom>
            <a:avLst/>
            <a:gdLst>
              <a:gd name="connsiteX0" fmla="*/ 6164960 w 6164960"/>
              <a:gd name="connsiteY0" fmla="*/ 1402631 h 2077053"/>
              <a:gd name="connsiteX1" fmla="*/ 5713966 w 6164960"/>
              <a:gd name="connsiteY1" fmla="*/ 2077053 h 2077053"/>
              <a:gd name="connsiteX2" fmla="*/ 4385810 w 6164960"/>
              <a:gd name="connsiteY2" fmla="*/ 2064640 h 2077053"/>
              <a:gd name="connsiteX3" fmla="*/ 2904565 w 6164960"/>
              <a:gd name="connsiteY3" fmla="*/ 1741911 h 2077053"/>
              <a:gd name="connsiteX4" fmla="*/ 2490810 w 6164960"/>
              <a:gd name="connsiteY4" fmla="*/ 1667435 h 2077053"/>
              <a:gd name="connsiteX5" fmla="*/ 1878451 w 6164960"/>
              <a:gd name="connsiteY5" fmla="*/ 1282642 h 2077053"/>
              <a:gd name="connsiteX6" fmla="*/ 1758462 w 6164960"/>
              <a:gd name="connsiteY6" fmla="*/ 1576409 h 2077053"/>
              <a:gd name="connsiteX7" fmla="*/ 798549 w 6164960"/>
              <a:gd name="connsiteY7" fmla="*/ 1646747 h 2077053"/>
              <a:gd name="connsiteX8" fmla="*/ 604084 w 6164960"/>
              <a:gd name="connsiteY8" fmla="*/ 1675710 h 2077053"/>
              <a:gd name="connsiteX9" fmla="*/ 177915 w 6164960"/>
              <a:gd name="connsiteY9" fmla="*/ 1700535 h 2077053"/>
              <a:gd name="connsiteX10" fmla="*/ 103439 w 6164960"/>
              <a:gd name="connsiteY10" fmla="*/ 1621922 h 2077053"/>
              <a:gd name="connsiteX11" fmla="*/ 49651 w 6164960"/>
              <a:gd name="connsiteY11" fmla="*/ 1522621 h 2077053"/>
              <a:gd name="connsiteX12" fmla="*/ 12413 w 6164960"/>
              <a:gd name="connsiteY12" fmla="*/ 1361256 h 2077053"/>
              <a:gd name="connsiteX13" fmla="*/ 0 w 6164960"/>
              <a:gd name="connsiteY13" fmla="*/ 1278505 h 2077053"/>
              <a:gd name="connsiteX14" fmla="*/ 107577 w 6164960"/>
              <a:gd name="connsiteY14" fmla="*/ 1295055 h 2077053"/>
              <a:gd name="connsiteX15" fmla="*/ 144815 w 6164960"/>
              <a:gd name="connsiteY15" fmla="*/ 1228854 h 2077053"/>
              <a:gd name="connsiteX16" fmla="*/ 173778 w 6164960"/>
              <a:gd name="connsiteY16" fmla="*/ 790273 h 2077053"/>
              <a:gd name="connsiteX17" fmla="*/ 202741 w 6164960"/>
              <a:gd name="connsiteY17" fmla="*/ 388930 h 2077053"/>
              <a:gd name="connsiteX18" fmla="*/ 194466 w 6164960"/>
              <a:gd name="connsiteY18" fmla="*/ 297904 h 2077053"/>
              <a:gd name="connsiteX19" fmla="*/ 107577 w 6164960"/>
              <a:gd name="connsiteY19" fmla="*/ 91026 h 2077053"/>
              <a:gd name="connsiteX20" fmla="*/ 231704 w 6164960"/>
              <a:gd name="connsiteY20" fmla="*/ 103439 h 2077053"/>
              <a:gd name="connsiteX21" fmla="*/ 798549 w 6164960"/>
              <a:gd name="connsiteY21" fmla="*/ 0 h 2077053"/>
              <a:gd name="connsiteX22" fmla="*/ 889575 w 6164960"/>
              <a:gd name="connsiteY22" fmla="*/ 715797 h 2077053"/>
              <a:gd name="connsiteX23" fmla="*/ 930951 w 6164960"/>
              <a:gd name="connsiteY23" fmla="*/ 914400 h 2077053"/>
              <a:gd name="connsiteX24" fmla="*/ 993014 w 6164960"/>
              <a:gd name="connsiteY24" fmla="*/ 1009564 h 2077053"/>
              <a:gd name="connsiteX25" fmla="*/ 1104728 w 6164960"/>
              <a:gd name="connsiteY25" fmla="*/ 1021976 h 2077053"/>
              <a:gd name="connsiteX26" fmla="*/ 1994303 w 6164960"/>
              <a:gd name="connsiteY26" fmla="*/ 1026114 h 2077053"/>
              <a:gd name="connsiteX27" fmla="*/ 2312895 w 6164960"/>
              <a:gd name="connsiteY27" fmla="*/ 1034389 h 2077053"/>
              <a:gd name="connsiteX28" fmla="*/ 3024554 w 6164960"/>
              <a:gd name="connsiteY28" fmla="*/ 1088177 h 2077053"/>
              <a:gd name="connsiteX29" fmla="*/ 4675439 w 6164960"/>
              <a:gd name="connsiteY29" fmla="*/ 1257817 h 2077053"/>
              <a:gd name="connsiteX30" fmla="*/ 5701553 w 6164960"/>
              <a:gd name="connsiteY30" fmla="*/ 1361256 h 2077053"/>
              <a:gd name="connsiteX31" fmla="*/ 6164960 w 6164960"/>
              <a:gd name="connsiteY31" fmla="*/ 1402631 h 207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164960" h="2077053">
                <a:moveTo>
                  <a:pt x="6164960" y="1402631"/>
                </a:moveTo>
                <a:lnTo>
                  <a:pt x="5713966" y="2077053"/>
                </a:lnTo>
                <a:lnTo>
                  <a:pt x="4385810" y="2064640"/>
                </a:lnTo>
                <a:lnTo>
                  <a:pt x="2904565" y="1741911"/>
                </a:lnTo>
                <a:lnTo>
                  <a:pt x="2490810" y="1667435"/>
                </a:lnTo>
                <a:lnTo>
                  <a:pt x="1878451" y="1282642"/>
                </a:lnTo>
                <a:lnTo>
                  <a:pt x="1758462" y="1576409"/>
                </a:lnTo>
                <a:lnTo>
                  <a:pt x="798549" y="1646747"/>
                </a:lnTo>
                <a:lnTo>
                  <a:pt x="604084" y="1675710"/>
                </a:lnTo>
                <a:lnTo>
                  <a:pt x="177915" y="1700535"/>
                </a:lnTo>
                <a:lnTo>
                  <a:pt x="103439" y="1621922"/>
                </a:lnTo>
                <a:lnTo>
                  <a:pt x="49651" y="1522621"/>
                </a:lnTo>
                <a:lnTo>
                  <a:pt x="12413" y="1361256"/>
                </a:lnTo>
                <a:lnTo>
                  <a:pt x="0" y="1278505"/>
                </a:lnTo>
                <a:lnTo>
                  <a:pt x="107577" y="1295055"/>
                </a:lnTo>
                <a:lnTo>
                  <a:pt x="144815" y="1228854"/>
                </a:lnTo>
                <a:lnTo>
                  <a:pt x="173778" y="790273"/>
                </a:lnTo>
                <a:lnTo>
                  <a:pt x="202741" y="388930"/>
                </a:lnTo>
                <a:lnTo>
                  <a:pt x="194466" y="297904"/>
                </a:lnTo>
                <a:cubicBezTo>
                  <a:pt x="111202" y="89746"/>
                  <a:pt x="185986" y="91026"/>
                  <a:pt x="107577" y="91026"/>
                </a:cubicBezTo>
                <a:lnTo>
                  <a:pt x="231704" y="103439"/>
                </a:lnTo>
                <a:lnTo>
                  <a:pt x="798549" y="0"/>
                </a:lnTo>
                <a:lnTo>
                  <a:pt x="889575" y="715797"/>
                </a:lnTo>
                <a:lnTo>
                  <a:pt x="930951" y="914400"/>
                </a:lnTo>
                <a:lnTo>
                  <a:pt x="993014" y="1009564"/>
                </a:lnTo>
                <a:lnTo>
                  <a:pt x="1104728" y="1021976"/>
                </a:lnTo>
                <a:lnTo>
                  <a:pt x="1994303" y="1026114"/>
                </a:lnTo>
                <a:lnTo>
                  <a:pt x="2312895" y="1034389"/>
                </a:lnTo>
                <a:lnTo>
                  <a:pt x="3024554" y="1088177"/>
                </a:lnTo>
                <a:lnTo>
                  <a:pt x="4675439" y="1257817"/>
                </a:lnTo>
                <a:lnTo>
                  <a:pt x="5701553" y="1361256"/>
                </a:lnTo>
                <a:lnTo>
                  <a:pt x="6164960" y="1402631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6" name="pole tekstowe 215"/>
          <p:cNvSpPr txBox="1"/>
          <p:nvPr/>
        </p:nvSpPr>
        <p:spPr>
          <a:xfrm>
            <a:off x="6879734" y="53624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5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5" name="Prostokąt zaokrąglony 224"/>
          <p:cNvSpPr/>
          <p:nvPr/>
        </p:nvSpPr>
        <p:spPr>
          <a:xfrm>
            <a:off x="2435341" y="4669927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8" name="pole tekstowe 227"/>
          <p:cNvSpPr txBox="1"/>
          <p:nvPr/>
        </p:nvSpPr>
        <p:spPr>
          <a:xfrm>
            <a:off x="2370385" y="464446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53" name="Obraz 52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Łącznik prosty 5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211" name="Prostokąt 210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2" name="Prostokąt 211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pl-PL" sz="1000" b="1" cap="all" dirty="0" smtClean="0">
                <a:solidFill>
                  <a:srgbClr val="FF9900"/>
                </a:solidFill>
              </a:rPr>
              <a:t>Skwer lub psi wybieg 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propozycja lokalizacji  SKWERU LUB PSIEGO WYBIEGU, KTÓRY MOŻE SŁUŻYĆ JAKO MIEJSCE SPOTKAŃ DLA MIESZKAŃCÓW, 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w rejonie ul. Brzozowej.</a:t>
            </a:r>
            <a:endParaRPr lang="pl-PL" sz="1400" dirty="0">
              <a:solidFill>
                <a:srgbClr val="FF9900"/>
              </a:solidFill>
            </a:endParaRPr>
          </a:p>
        </p:txBody>
      </p:sp>
      <p:sp>
        <p:nvSpPr>
          <p:cNvPr id="213" name="Prostokąt 212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9</a:t>
            </a:r>
            <a:endParaRPr lang="pl-PL" sz="1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14" name="Obraz 213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895505"/>
            <a:ext cx="7130598" cy="5040000"/>
          </a:xfrm>
          <a:prstGeom prst="rect">
            <a:avLst/>
          </a:prstGeom>
        </p:spPr>
      </p:pic>
      <p:sp>
        <p:nvSpPr>
          <p:cNvPr id="222" name="pole tekstowe 221"/>
          <p:cNvSpPr txBox="1"/>
          <p:nvPr/>
        </p:nvSpPr>
        <p:spPr>
          <a:xfrm>
            <a:off x="4971490" y="22459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9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3" name="Prostokąt zaokrąglony 222"/>
          <p:cNvSpPr/>
          <p:nvPr/>
        </p:nvSpPr>
        <p:spPr>
          <a:xfrm>
            <a:off x="4976658" y="2276021"/>
            <a:ext cx="223956" cy="19151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4" name="pole tekstowe 223"/>
          <p:cNvSpPr txBox="1"/>
          <p:nvPr/>
        </p:nvSpPr>
        <p:spPr>
          <a:xfrm>
            <a:off x="4094761" y="382623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8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5" name="Prostokąt zaokrąglony 224"/>
          <p:cNvSpPr/>
          <p:nvPr/>
        </p:nvSpPr>
        <p:spPr>
          <a:xfrm>
            <a:off x="4112550" y="3819892"/>
            <a:ext cx="217140" cy="26131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6" name="pole tekstowe 225"/>
          <p:cNvSpPr txBox="1"/>
          <p:nvPr/>
        </p:nvSpPr>
        <p:spPr>
          <a:xfrm>
            <a:off x="6194202" y="370322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7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7" name="Prostokąt zaokrąglony 226"/>
          <p:cNvSpPr/>
          <p:nvPr/>
        </p:nvSpPr>
        <p:spPr>
          <a:xfrm>
            <a:off x="6225616" y="3751272"/>
            <a:ext cx="184429" cy="16659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9" name="Dowolny kształt 228"/>
          <p:cNvSpPr/>
          <p:nvPr/>
        </p:nvSpPr>
        <p:spPr>
          <a:xfrm>
            <a:off x="5702714" y="2846438"/>
            <a:ext cx="626536" cy="572250"/>
          </a:xfrm>
          <a:custGeom>
            <a:avLst/>
            <a:gdLst>
              <a:gd name="connsiteX0" fmla="*/ 11220 w 776960"/>
              <a:gd name="connsiteY0" fmla="*/ 143050 h 709641"/>
              <a:gd name="connsiteX1" fmla="*/ 53294 w 776960"/>
              <a:gd name="connsiteY1" fmla="*/ 224392 h 709641"/>
              <a:gd name="connsiteX2" fmla="*/ 131831 w 776960"/>
              <a:gd name="connsiteY2" fmla="*/ 356223 h 709641"/>
              <a:gd name="connsiteX3" fmla="*/ 193539 w 776960"/>
              <a:gd name="connsiteY3" fmla="*/ 465614 h 709641"/>
              <a:gd name="connsiteX4" fmla="*/ 235613 w 776960"/>
              <a:gd name="connsiteY4" fmla="*/ 583421 h 709641"/>
              <a:gd name="connsiteX5" fmla="*/ 249637 w 776960"/>
              <a:gd name="connsiteY5" fmla="*/ 709641 h 709641"/>
              <a:gd name="connsiteX6" fmla="*/ 398297 w 776960"/>
              <a:gd name="connsiteY6" fmla="*/ 704032 h 709641"/>
              <a:gd name="connsiteX7" fmla="*/ 642324 w 776960"/>
              <a:gd name="connsiteY7" fmla="*/ 675983 h 709641"/>
              <a:gd name="connsiteX8" fmla="*/ 776960 w 776960"/>
              <a:gd name="connsiteY8" fmla="*/ 628299 h 709641"/>
              <a:gd name="connsiteX9" fmla="*/ 732081 w 776960"/>
              <a:gd name="connsiteY9" fmla="*/ 474029 h 709641"/>
              <a:gd name="connsiteX10" fmla="*/ 678788 w 776960"/>
              <a:gd name="connsiteY10" fmla="*/ 274881 h 709641"/>
              <a:gd name="connsiteX11" fmla="*/ 603056 w 776960"/>
              <a:gd name="connsiteY11" fmla="*/ 44878 h 709641"/>
              <a:gd name="connsiteX12" fmla="*/ 575007 w 776960"/>
              <a:gd name="connsiteY12" fmla="*/ 0 h 709641"/>
              <a:gd name="connsiteX13" fmla="*/ 291711 w 776960"/>
              <a:gd name="connsiteY13" fmla="*/ 30854 h 709641"/>
              <a:gd name="connsiteX14" fmla="*/ 0 w 776960"/>
              <a:gd name="connsiteY14" fmla="*/ 78537 h 709641"/>
              <a:gd name="connsiteX15" fmla="*/ 11220 w 776960"/>
              <a:gd name="connsiteY15" fmla="*/ 143050 h 70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6960" h="709641">
                <a:moveTo>
                  <a:pt x="11220" y="143050"/>
                </a:moveTo>
                <a:lnTo>
                  <a:pt x="53294" y="224392"/>
                </a:lnTo>
                <a:lnTo>
                  <a:pt x="131831" y="356223"/>
                </a:lnTo>
                <a:cubicBezTo>
                  <a:pt x="196819" y="466419"/>
                  <a:pt x="238676" y="465614"/>
                  <a:pt x="193539" y="465614"/>
                </a:cubicBezTo>
                <a:lnTo>
                  <a:pt x="235613" y="583421"/>
                </a:lnTo>
                <a:lnTo>
                  <a:pt x="249637" y="709641"/>
                </a:lnTo>
                <a:lnTo>
                  <a:pt x="398297" y="704032"/>
                </a:lnTo>
                <a:lnTo>
                  <a:pt x="642324" y="675983"/>
                </a:lnTo>
                <a:lnTo>
                  <a:pt x="776960" y="628299"/>
                </a:lnTo>
                <a:lnTo>
                  <a:pt x="732081" y="474029"/>
                </a:lnTo>
                <a:lnTo>
                  <a:pt x="678788" y="274881"/>
                </a:lnTo>
                <a:lnTo>
                  <a:pt x="603056" y="44878"/>
                </a:lnTo>
                <a:lnTo>
                  <a:pt x="575007" y="0"/>
                </a:lnTo>
                <a:lnTo>
                  <a:pt x="291711" y="30854"/>
                </a:lnTo>
                <a:lnTo>
                  <a:pt x="0" y="78537"/>
                </a:lnTo>
                <a:lnTo>
                  <a:pt x="11220" y="143050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0" name="Prostokąt zaokrąglony 229"/>
          <p:cNvSpPr/>
          <p:nvPr/>
        </p:nvSpPr>
        <p:spPr>
          <a:xfrm>
            <a:off x="5647190" y="30974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1" name="Prostokąt zaokrąglony 230"/>
          <p:cNvSpPr/>
          <p:nvPr/>
        </p:nvSpPr>
        <p:spPr>
          <a:xfrm>
            <a:off x="6215628" y="3526798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2" name="Prostokąt zaokrąglony 231"/>
          <p:cNvSpPr/>
          <p:nvPr/>
        </p:nvSpPr>
        <p:spPr>
          <a:xfrm rot="1515449">
            <a:off x="4347936" y="1973637"/>
            <a:ext cx="140859" cy="36387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3" name="Prostokąt zaokrąglony 232"/>
          <p:cNvSpPr/>
          <p:nvPr/>
        </p:nvSpPr>
        <p:spPr>
          <a:xfrm>
            <a:off x="3827441" y="28719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4" name="Prostokąt zaokrąglony 233"/>
          <p:cNvSpPr/>
          <p:nvPr/>
        </p:nvSpPr>
        <p:spPr>
          <a:xfrm rot="17310241">
            <a:off x="3810928" y="2938638"/>
            <a:ext cx="81721" cy="52863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5" name="Prostokąt zaokrąglony 234"/>
          <p:cNvSpPr/>
          <p:nvPr/>
        </p:nvSpPr>
        <p:spPr>
          <a:xfrm>
            <a:off x="3124535" y="3918061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6" name="Prostokąt zaokrąglony 235"/>
          <p:cNvSpPr/>
          <p:nvPr/>
        </p:nvSpPr>
        <p:spPr>
          <a:xfrm>
            <a:off x="2332581" y="4004236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7" name="Prostokąt zaokrąglony 236"/>
          <p:cNvSpPr/>
          <p:nvPr/>
        </p:nvSpPr>
        <p:spPr>
          <a:xfrm>
            <a:off x="2435341" y="4669927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8" name="Prostokąt zaokrąglony 237"/>
          <p:cNvSpPr/>
          <p:nvPr/>
        </p:nvSpPr>
        <p:spPr>
          <a:xfrm rot="969612">
            <a:off x="3174894" y="2273821"/>
            <a:ext cx="393711" cy="46106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9" name="pole tekstowe 238"/>
          <p:cNvSpPr txBox="1"/>
          <p:nvPr/>
        </p:nvSpPr>
        <p:spPr>
          <a:xfrm>
            <a:off x="2267542" y="39801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40" name="pole tekstowe 239"/>
          <p:cNvSpPr txBox="1"/>
          <p:nvPr/>
        </p:nvSpPr>
        <p:spPr>
          <a:xfrm>
            <a:off x="2370385" y="464446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41" name="pole tekstowe 240"/>
          <p:cNvSpPr txBox="1"/>
          <p:nvPr/>
        </p:nvSpPr>
        <p:spPr>
          <a:xfrm>
            <a:off x="3059040" y="384246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42" name="pole tekstowe 241"/>
          <p:cNvSpPr txBox="1"/>
          <p:nvPr/>
        </p:nvSpPr>
        <p:spPr>
          <a:xfrm>
            <a:off x="3919912" y="313322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43" name="pole tekstowe 242"/>
          <p:cNvSpPr txBox="1"/>
          <p:nvPr/>
        </p:nvSpPr>
        <p:spPr>
          <a:xfrm>
            <a:off x="3294846" y="255873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44" name="pole tekstowe 243"/>
          <p:cNvSpPr txBox="1"/>
          <p:nvPr/>
        </p:nvSpPr>
        <p:spPr>
          <a:xfrm>
            <a:off x="4260154" y="211144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45" name="pole tekstowe 244"/>
          <p:cNvSpPr txBox="1"/>
          <p:nvPr/>
        </p:nvSpPr>
        <p:spPr>
          <a:xfrm>
            <a:off x="6151450" y="345088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46" name="pole tekstowe 245"/>
          <p:cNvSpPr txBox="1"/>
          <p:nvPr/>
        </p:nvSpPr>
        <p:spPr>
          <a:xfrm>
            <a:off x="6138758" y="318102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47" name="Dowolny kształt 246"/>
          <p:cNvSpPr/>
          <p:nvPr/>
        </p:nvSpPr>
        <p:spPr>
          <a:xfrm>
            <a:off x="6110221" y="2464150"/>
            <a:ext cx="561279" cy="896946"/>
          </a:xfrm>
          <a:custGeom>
            <a:avLst/>
            <a:gdLst>
              <a:gd name="connsiteX0" fmla="*/ 116006 w 696036"/>
              <a:gd name="connsiteY0" fmla="*/ 464024 h 1112293"/>
              <a:gd name="connsiteX1" fmla="*/ 279780 w 696036"/>
              <a:gd name="connsiteY1" fmla="*/ 1112293 h 1112293"/>
              <a:gd name="connsiteX2" fmla="*/ 504968 w 696036"/>
              <a:gd name="connsiteY2" fmla="*/ 1050878 h 1112293"/>
              <a:gd name="connsiteX3" fmla="*/ 348018 w 696036"/>
              <a:gd name="connsiteY3" fmla="*/ 457200 h 1112293"/>
              <a:gd name="connsiteX4" fmla="*/ 470848 w 696036"/>
              <a:gd name="connsiteY4" fmla="*/ 504968 h 1112293"/>
              <a:gd name="connsiteX5" fmla="*/ 696036 w 696036"/>
              <a:gd name="connsiteY5" fmla="*/ 600502 h 1112293"/>
              <a:gd name="connsiteX6" fmla="*/ 586854 w 696036"/>
              <a:gd name="connsiteY6" fmla="*/ 27296 h 1112293"/>
              <a:gd name="connsiteX7" fmla="*/ 0 w 696036"/>
              <a:gd name="connsiteY7" fmla="*/ 0 h 1112293"/>
              <a:gd name="connsiteX8" fmla="*/ 116006 w 696036"/>
              <a:gd name="connsiteY8" fmla="*/ 464024 h 111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36" h="1112293">
                <a:moveTo>
                  <a:pt x="116006" y="464024"/>
                </a:moveTo>
                <a:lnTo>
                  <a:pt x="279780" y="1112293"/>
                </a:lnTo>
                <a:lnTo>
                  <a:pt x="504968" y="1050878"/>
                </a:lnTo>
                <a:lnTo>
                  <a:pt x="348018" y="457200"/>
                </a:lnTo>
                <a:lnTo>
                  <a:pt x="470848" y="504968"/>
                </a:lnTo>
                <a:lnTo>
                  <a:pt x="696036" y="600502"/>
                </a:lnTo>
                <a:lnTo>
                  <a:pt x="586854" y="27296"/>
                </a:lnTo>
                <a:lnTo>
                  <a:pt x="0" y="0"/>
                </a:lnTo>
                <a:lnTo>
                  <a:pt x="116006" y="464024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8" name="Dowolny kształt 247"/>
          <p:cNvSpPr/>
          <p:nvPr/>
        </p:nvSpPr>
        <p:spPr>
          <a:xfrm>
            <a:off x="5251794" y="3218024"/>
            <a:ext cx="660328" cy="330164"/>
          </a:xfrm>
          <a:custGeom>
            <a:avLst/>
            <a:gdLst>
              <a:gd name="connsiteX0" fmla="*/ 0 w 818866"/>
              <a:gd name="connsiteY0" fmla="*/ 409433 h 409433"/>
              <a:gd name="connsiteX1" fmla="*/ 307075 w 818866"/>
              <a:gd name="connsiteY1" fmla="*/ 368490 h 409433"/>
              <a:gd name="connsiteX2" fmla="*/ 818866 w 818866"/>
              <a:gd name="connsiteY2" fmla="*/ 300251 h 409433"/>
              <a:gd name="connsiteX3" fmla="*/ 805218 w 818866"/>
              <a:gd name="connsiteY3" fmla="*/ 163773 h 409433"/>
              <a:gd name="connsiteX4" fmla="*/ 709684 w 818866"/>
              <a:gd name="connsiteY4" fmla="*/ 0 h 409433"/>
              <a:gd name="connsiteX5" fmla="*/ 34119 w 818866"/>
              <a:gd name="connsiteY5" fmla="*/ 75063 h 409433"/>
              <a:gd name="connsiteX6" fmla="*/ 0 w 818866"/>
              <a:gd name="connsiteY6" fmla="*/ 409433 h 4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66" h="409433">
                <a:moveTo>
                  <a:pt x="0" y="409433"/>
                </a:moveTo>
                <a:lnTo>
                  <a:pt x="307075" y="368490"/>
                </a:lnTo>
                <a:lnTo>
                  <a:pt x="818866" y="300251"/>
                </a:lnTo>
                <a:lnTo>
                  <a:pt x="805218" y="163773"/>
                </a:lnTo>
                <a:lnTo>
                  <a:pt x="709684" y="0"/>
                </a:lnTo>
                <a:lnTo>
                  <a:pt x="34119" y="75063"/>
                </a:lnTo>
                <a:lnTo>
                  <a:pt x="0" y="409433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9" name="Dowolny kształt 248"/>
          <p:cNvSpPr/>
          <p:nvPr/>
        </p:nvSpPr>
        <p:spPr>
          <a:xfrm>
            <a:off x="3171761" y="3498664"/>
            <a:ext cx="847421" cy="352175"/>
          </a:xfrm>
          <a:custGeom>
            <a:avLst/>
            <a:gdLst>
              <a:gd name="connsiteX0" fmla="*/ 6824 w 1050878"/>
              <a:gd name="connsiteY0" fmla="*/ 436728 h 436728"/>
              <a:gd name="connsiteX1" fmla="*/ 450376 w 1050878"/>
              <a:gd name="connsiteY1" fmla="*/ 334370 h 436728"/>
              <a:gd name="connsiteX2" fmla="*/ 682388 w 1050878"/>
              <a:gd name="connsiteY2" fmla="*/ 293427 h 436728"/>
              <a:gd name="connsiteX3" fmla="*/ 1044054 w 1050878"/>
              <a:gd name="connsiteY3" fmla="*/ 361666 h 436728"/>
              <a:gd name="connsiteX4" fmla="*/ 1050878 w 1050878"/>
              <a:gd name="connsiteY4" fmla="*/ 279779 h 436728"/>
              <a:gd name="connsiteX5" fmla="*/ 88711 w 1050878"/>
              <a:gd name="connsiteY5" fmla="*/ 0 h 436728"/>
              <a:gd name="connsiteX6" fmla="*/ 0 w 1050878"/>
              <a:gd name="connsiteY6" fmla="*/ 191069 h 436728"/>
              <a:gd name="connsiteX7" fmla="*/ 6824 w 1050878"/>
              <a:gd name="connsiteY7" fmla="*/ 436728 h 43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0878" h="436728">
                <a:moveTo>
                  <a:pt x="6824" y="436728"/>
                </a:moveTo>
                <a:lnTo>
                  <a:pt x="450376" y="334370"/>
                </a:lnTo>
                <a:lnTo>
                  <a:pt x="682388" y="293427"/>
                </a:lnTo>
                <a:lnTo>
                  <a:pt x="1044054" y="361666"/>
                </a:lnTo>
                <a:lnTo>
                  <a:pt x="1050878" y="279779"/>
                </a:lnTo>
                <a:lnTo>
                  <a:pt x="88711" y="0"/>
                </a:lnTo>
                <a:lnTo>
                  <a:pt x="0" y="191069"/>
                </a:lnTo>
                <a:lnTo>
                  <a:pt x="6824" y="436728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0" name="pole tekstowe 249"/>
          <p:cNvSpPr txBox="1"/>
          <p:nvPr/>
        </p:nvSpPr>
        <p:spPr>
          <a:xfrm>
            <a:off x="6344366" y="315128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51" name="pole tekstowe 250"/>
          <p:cNvSpPr txBox="1"/>
          <p:nvPr/>
        </p:nvSpPr>
        <p:spPr>
          <a:xfrm>
            <a:off x="5719747" y="32835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52" name="pole tekstowe 251"/>
          <p:cNvSpPr txBox="1"/>
          <p:nvPr/>
        </p:nvSpPr>
        <p:spPr>
          <a:xfrm>
            <a:off x="3822089" y="361535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53" name="Dowolny kształt 252"/>
          <p:cNvSpPr/>
          <p:nvPr/>
        </p:nvSpPr>
        <p:spPr>
          <a:xfrm>
            <a:off x="3775043" y="1428913"/>
            <a:ext cx="1064960" cy="431721"/>
          </a:xfrm>
          <a:custGeom>
            <a:avLst/>
            <a:gdLst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483679 w 3834125"/>
              <a:gd name="connsiteY7" fmla="*/ 3531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066211 w 3834125"/>
              <a:gd name="connsiteY10" fmla="*/ 222422 h 529576"/>
              <a:gd name="connsiteX11" fmla="*/ 2549022 w 3834125"/>
              <a:gd name="connsiteY11" fmla="*/ 529576 h 529576"/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483679 w 3834125"/>
              <a:gd name="connsiteY7" fmla="*/ 3531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645702 w 3834125"/>
              <a:gd name="connsiteY10" fmla="*/ 329983 h 529576"/>
              <a:gd name="connsiteX11" fmla="*/ 2549022 w 3834125"/>
              <a:gd name="connsiteY11" fmla="*/ 529576 h 529576"/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1608114 w 3834125"/>
              <a:gd name="connsiteY7" fmla="*/ 37816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645702 w 3834125"/>
              <a:gd name="connsiteY10" fmla="*/ 329983 h 529576"/>
              <a:gd name="connsiteX11" fmla="*/ 2549022 w 3834125"/>
              <a:gd name="connsiteY11" fmla="*/ 529576 h 529576"/>
              <a:gd name="connsiteX0" fmla="*/ 2531370 w 3816473"/>
              <a:gd name="connsiteY0" fmla="*/ 526045 h 526045"/>
              <a:gd name="connsiteX1" fmla="*/ 2704365 w 3816473"/>
              <a:gd name="connsiteY1" fmla="*/ 409538 h 526045"/>
              <a:gd name="connsiteX2" fmla="*/ 2902073 w 3816473"/>
              <a:gd name="connsiteY2" fmla="*/ 285971 h 526045"/>
              <a:gd name="connsiteX3" fmla="*/ 3173922 w 3816473"/>
              <a:gd name="connsiteY3" fmla="*/ 194178 h 526045"/>
              <a:gd name="connsiteX4" fmla="*/ 3477545 w 3816473"/>
              <a:gd name="connsiteY4" fmla="*/ 116506 h 526045"/>
              <a:gd name="connsiteX5" fmla="*/ 3749393 w 3816473"/>
              <a:gd name="connsiteY5" fmla="*/ 45896 h 526045"/>
              <a:gd name="connsiteX6" fmla="*/ 3816473 w 3816473"/>
              <a:gd name="connsiteY6" fmla="*/ 0 h 526045"/>
              <a:gd name="connsiteX7" fmla="*/ 1590462 w 3816473"/>
              <a:gd name="connsiteY7" fmla="*/ 34285 h 526045"/>
              <a:gd name="connsiteX8" fmla="*/ 0 w 3816473"/>
              <a:gd name="connsiteY8" fmla="*/ 49427 h 526045"/>
              <a:gd name="connsiteX9" fmla="*/ 1628050 w 3816473"/>
              <a:gd name="connsiteY9" fmla="*/ 326452 h 526045"/>
              <a:gd name="connsiteX10" fmla="*/ 2531370 w 3816473"/>
              <a:gd name="connsiteY10" fmla="*/ 526045 h 526045"/>
              <a:gd name="connsiteX0" fmla="*/ 940908 w 2226011"/>
              <a:gd name="connsiteY0" fmla="*/ 526045 h 526045"/>
              <a:gd name="connsiteX1" fmla="*/ 1113903 w 2226011"/>
              <a:gd name="connsiteY1" fmla="*/ 409538 h 526045"/>
              <a:gd name="connsiteX2" fmla="*/ 1311611 w 2226011"/>
              <a:gd name="connsiteY2" fmla="*/ 285971 h 526045"/>
              <a:gd name="connsiteX3" fmla="*/ 1583460 w 2226011"/>
              <a:gd name="connsiteY3" fmla="*/ 194178 h 526045"/>
              <a:gd name="connsiteX4" fmla="*/ 1887083 w 2226011"/>
              <a:gd name="connsiteY4" fmla="*/ 116506 h 526045"/>
              <a:gd name="connsiteX5" fmla="*/ 2158931 w 2226011"/>
              <a:gd name="connsiteY5" fmla="*/ 45896 h 526045"/>
              <a:gd name="connsiteX6" fmla="*/ 2226011 w 2226011"/>
              <a:gd name="connsiteY6" fmla="*/ 0 h 526045"/>
              <a:gd name="connsiteX7" fmla="*/ 0 w 2226011"/>
              <a:gd name="connsiteY7" fmla="*/ 34285 h 526045"/>
              <a:gd name="connsiteX8" fmla="*/ 37588 w 2226011"/>
              <a:gd name="connsiteY8" fmla="*/ 326452 h 526045"/>
              <a:gd name="connsiteX9" fmla="*/ 940908 w 2226011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59249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034 w 2235045"/>
              <a:gd name="connsiteY7" fmla="*/ 34285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59249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780813 w 2235045"/>
              <a:gd name="connsiteY4" fmla="*/ 89311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780813 w 2235045"/>
              <a:gd name="connsiteY4" fmla="*/ 89311 h 526045"/>
              <a:gd name="connsiteX5" fmla="*/ 544057 w 2235045"/>
              <a:gd name="connsiteY5" fmla="*/ 37587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5558 w 2326485"/>
              <a:gd name="connsiteY0" fmla="*/ 0 h 523303"/>
              <a:gd name="connsiteX1" fmla="*/ 0 w 2326485"/>
              <a:gd name="connsiteY1" fmla="*/ 320564 h 523303"/>
              <a:gd name="connsiteX2" fmla="*/ 949942 w 2326485"/>
              <a:gd name="connsiteY2" fmla="*/ 523303 h 523303"/>
              <a:gd name="connsiteX3" fmla="*/ 1122937 w 2326485"/>
              <a:gd name="connsiteY3" fmla="*/ 406796 h 523303"/>
              <a:gd name="connsiteX4" fmla="*/ 1320645 w 2326485"/>
              <a:gd name="connsiteY4" fmla="*/ 283229 h 523303"/>
              <a:gd name="connsiteX5" fmla="*/ 1163834 w 2326485"/>
              <a:gd name="connsiteY5" fmla="*/ 191436 h 523303"/>
              <a:gd name="connsiteX6" fmla="*/ 780813 w 2326485"/>
              <a:gd name="connsiteY6" fmla="*/ 86569 h 523303"/>
              <a:gd name="connsiteX7" fmla="*/ 544057 w 2326485"/>
              <a:gd name="connsiteY7" fmla="*/ 34845 h 523303"/>
              <a:gd name="connsiteX8" fmla="*/ 2326485 w 2326485"/>
              <a:gd name="connsiteY8" fmla="*/ 88698 h 523303"/>
              <a:gd name="connsiteX0" fmla="*/ 95558 w 1320645"/>
              <a:gd name="connsiteY0" fmla="*/ 12069 h 535372"/>
              <a:gd name="connsiteX1" fmla="*/ 0 w 1320645"/>
              <a:gd name="connsiteY1" fmla="*/ 332633 h 535372"/>
              <a:gd name="connsiteX2" fmla="*/ 949942 w 1320645"/>
              <a:gd name="connsiteY2" fmla="*/ 535372 h 535372"/>
              <a:gd name="connsiteX3" fmla="*/ 1122937 w 1320645"/>
              <a:gd name="connsiteY3" fmla="*/ 418865 h 535372"/>
              <a:gd name="connsiteX4" fmla="*/ 1320645 w 1320645"/>
              <a:gd name="connsiteY4" fmla="*/ 295298 h 535372"/>
              <a:gd name="connsiteX5" fmla="*/ 1163834 w 1320645"/>
              <a:gd name="connsiteY5" fmla="*/ 203505 h 535372"/>
              <a:gd name="connsiteX6" fmla="*/ 780813 w 1320645"/>
              <a:gd name="connsiteY6" fmla="*/ 98638 h 535372"/>
              <a:gd name="connsiteX7" fmla="*/ 544057 w 1320645"/>
              <a:gd name="connsiteY7" fmla="*/ 46914 h 535372"/>
              <a:gd name="connsiteX8" fmla="*/ 81863 w 1320645"/>
              <a:gd name="connsiteY8" fmla="*/ 0 h 53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0645" h="535372">
                <a:moveTo>
                  <a:pt x="95558" y="12069"/>
                </a:moveTo>
                <a:lnTo>
                  <a:pt x="0" y="332633"/>
                </a:lnTo>
                <a:lnTo>
                  <a:pt x="949942" y="535372"/>
                </a:lnTo>
                <a:lnTo>
                  <a:pt x="1122937" y="418865"/>
                </a:lnTo>
                <a:lnTo>
                  <a:pt x="1320645" y="295298"/>
                </a:lnTo>
                <a:lnTo>
                  <a:pt x="1163834" y="203505"/>
                </a:lnTo>
                <a:lnTo>
                  <a:pt x="780813" y="98638"/>
                </a:lnTo>
                <a:lnTo>
                  <a:pt x="544057" y="46914"/>
                </a:lnTo>
                <a:lnTo>
                  <a:pt x="81863" y="0"/>
                </a:lnTo>
              </a:path>
            </a:pathLst>
          </a:custGeom>
          <a:solidFill>
            <a:schemeClr val="accent6"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4" name="pole tekstowe 253"/>
          <p:cNvSpPr txBox="1"/>
          <p:nvPr/>
        </p:nvSpPr>
        <p:spPr>
          <a:xfrm>
            <a:off x="4385147" y="167306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4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56" name="Prostokąt 255"/>
          <p:cNvSpPr/>
          <p:nvPr/>
        </p:nvSpPr>
        <p:spPr>
          <a:xfrm>
            <a:off x="1428728" y="928670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  <a:endParaRPr lang="pl-PL" sz="3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57" name="Prostokąt zaokrąglony 256"/>
          <p:cNvSpPr/>
          <p:nvPr/>
        </p:nvSpPr>
        <p:spPr>
          <a:xfrm>
            <a:off x="5531914" y="3094892"/>
            <a:ext cx="230711" cy="10788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58" name="pole tekstowe 257"/>
          <p:cNvSpPr txBox="1"/>
          <p:nvPr/>
        </p:nvSpPr>
        <p:spPr>
          <a:xfrm>
            <a:off x="5584708" y="302585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59" name="pole tekstowe 258"/>
          <p:cNvSpPr txBox="1"/>
          <p:nvPr/>
        </p:nvSpPr>
        <p:spPr>
          <a:xfrm>
            <a:off x="5462574" y="302353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3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60" name="Prostokąt zaokrąglony 259"/>
          <p:cNvSpPr/>
          <p:nvPr/>
        </p:nvSpPr>
        <p:spPr>
          <a:xfrm>
            <a:off x="3826669" y="2871788"/>
            <a:ext cx="252350" cy="121392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61" name="pole tekstowe 260"/>
          <p:cNvSpPr txBox="1"/>
          <p:nvPr/>
        </p:nvSpPr>
        <p:spPr>
          <a:xfrm>
            <a:off x="3768733" y="27945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62" name="pole tekstowe 261"/>
          <p:cNvSpPr txBox="1"/>
          <p:nvPr/>
        </p:nvSpPr>
        <p:spPr>
          <a:xfrm>
            <a:off x="3886859" y="27986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6</a:t>
            </a:r>
            <a:endParaRPr lang="pl-PL" sz="1100" b="1" dirty="0">
              <a:solidFill>
                <a:schemeClr val="bg1"/>
              </a:solidFill>
            </a:endParaRPr>
          </a:p>
        </p:txBody>
      </p:sp>
      <p:pic>
        <p:nvPicPr>
          <p:cNvPr id="52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215" name="Dowolny kształt 214"/>
          <p:cNvSpPr/>
          <p:nvPr/>
        </p:nvSpPr>
        <p:spPr>
          <a:xfrm>
            <a:off x="2437581" y="3903924"/>
            <a:ext cx="4971385" cy="1674922"/>
          </a:xfrm>
          <a:custGeom>
            <a:avLst/>
            <a:gdLst>
              <a:gd name="connsiteX0" fmla="*/ 6164960 w 6164960"/>
              <a:gd name="connsiteY0" fmla="*/ 1402631 h 2077053"/>
              <a:gd name="connsiteX1" fmla="*/ 5713966 w 6164960"/>
              <a:gd name="connsiteY1" fmla="*/ 2077053 h 2077053"/>
              <a:gd name="connsiteX2" fmla="*/ 4385810 w 6164960"/>
              <a:gd name="connsiteY2" fmla="*/ 2064640 h 2077053"/>
              <a:gd name="connsiteX3" fmla="*/ 2904565 w 6164960"/>
              <a:gd name="connsiteY3" fmla="*/ 1741911 h 2077053"/>
              <a:gd name="connsiteX4" fmla="*/ 2490810 w 6164960"/>
              <a:gd name="connsiteY4" fmla="*/ 1667435 h 2077053"/>
              <a:gd name="connsiteX5" fmla="*/ 1878451 w 6164960"/>
              <a:gd name="connsiteY5" fmla="*/ 1282642 h 2077053"/>
              <a:gd name="connsiteX6" fmla="*/ 1758462 w 6164960"/>
              <a:gd name="connsiteY6" fmla="*/ 1576409 h 2077053"/>
              <a:gd name="connsiteX7" fmla="*/ 798549 w 6164960"/>
              <a:gd name="connsiteY7" fmla="*/ 1646747 h 2077053"/>
              <a:gd name="connsiteX8" fmla="*/ 604084 w 6164960"/>
              <a:gd name="connsiteY8" fmla="*/ 1675710 h 2077053"/>
              <a:gd name="connsiteX9" fmla="*/ 177915 w 6164960"/>
              <a:gd name="connsiteY9" fmla="*/ 1700535 h 2077053"/>
              <a:gd name="connsiteX10" fmla="*/ 103439 w 6164960"/>
              <a:gd name="connsiteY10" fmla="*/ 1621922 h 2077053"/>
              <a:gd name="connsiteX11" fmla="*/ 49651 w 6164960"/>
              <a:gd name="connsiteY11" fmla="*/ 1522621 h 2077053"/>
              <a:gd name="connsiteX12" fmla="*/ 12413 w 6164960"/>
              <a:gd name="connsiteY12" fmla="*/ 1361256 h 2077053"/>
              <a:gd name="connsiteX13" fmla="*/ 0 w 6164960"/>
              <a:gd name="connsiteY13" fmla="*/ 1278505 h 2077053"/>
              <a:gd name="connsiteX14" fmla="*/ 107577 w 6164960"/>
              <a:gd name="connsiteY14" fmla="*/ 1295055 h 2077053"/>
              <a:gd name="connsiteX15" fmla="*/ 144815 w 6164960"/>
              <a:gd name="connsiteY15" fmla="*/ 1228854 h 2077053"/>
              <a:gd name="connsiteX16" fmla="*/ 173778 w 6164960"/>
              <a:gd name="connsiteY16" fmla="*/ 790273 h 2077053"/>
              <a:gd name="connsiteX17" fmla="*/ 202741 w 6164960"/>
              <a:gd name="connsiteY17" fmla="*/ 388930 h 2077053"/>
              <a:gd name="connsiteX18" fmla="*/ 194466 w 6164960"/>
              <a:gd name="connsiteY18" fmla="*/ 297904 h 2077053"/>
              <a:gd name="connsiteX19" fmla="*/ 107577 w 6164960"/>
              <a:gd name="connsiteY19" fmla="*/ 91026 h 2077053"/>
              <a:gd name="connsiteX20" fmla="*/ 231704 w 6164960"/>
              <a:gd name="connsiteY20" fmla="*/ 103439 h 2077053"/>
              <a:gd name="connsiteX21" fmla="*/ 798549 w 6164960"/>
              <a:gd name="connsiteY21" fmla="*/ 0 h 2077053"/>
              <a:gd name="connsiteX22" fmla="*/ 889575 w 6164960"/>
              <a:gd name="connsiteY22" fmla="*/ 715797 h 2077053"/>
              <a:gd name="connsiteX23" fmla="*/ 930951 w 6164960"/>
              <a:gd name="connsiteY23" fmla="*/ 914400 h 2077053"/>
              <a:gd name="connsiteX24" fmla="*/ 993014 w 6164960"/>
              <a:gd name="connsiteY24" fmla="*/ 1009564 h 2077053"/>
              <a:gd name="connsiteX25" fmla="*/ 1104728 w 6164960"/>
              <a:gd name="connsiteY25" fmla="*/ 1021976 h 2077053"/>
              <a:gd name="connsiteX26" fmla="*/ 1994303 w 6164960"/>
              <a:gd name="connsiteY26" fmla="*/ 1026114 h 2077053"/>
              <a:gd name="connsiteX27" fmla="*/ 2312895 w 6164960"/>
              <a:gd name="connsiteY27" fmla="*/ 1034389 h 2077053"/>
              <a:gd name="connsiteX28" fmla="*/ 3024554 w 6164960"/>
              <a:gd name="connsiteY28" fmla="*/ 1088177 h 2077053"/>
              <a:gd name="connsiteX29" fmla="*/ 4675439 w 6164960"/>
              <a:gd name="connsiteY29" fmla="*/ 1257817 h 2077053"/>
              <a:gd name="connsiteX30" fmla="*/ 5701553 w 6164960"/>
              <a:gd name="connsiteY30" fmla="*/ 1361256 h 2077053"/>
              <a:gd name="connsiteX31" fmla="*/ 6164960 w 6164960"/>
              <a:gd name="connsiteY31" fmla="*/ 1402631 h 207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164960" h="2077053">
                <a:moveTo>
                  <a:pt x="6164960" y="1402631"/>
                </a:moveTo>
                <a:lnTo>
                  <a:pt x="5713966" y="2077053"/>
                </a:lnTo>
                <a:lnTo>
                  <a:pt x="4385810" y="2064640"/>
                </a:lnTo>
                <a:lnTo>
                  <a:pt x="2904565" y="1741911"/>
                </a:lnTo>
                <a:lnTo>
                  <a:pt x="2490810" y="1667435"/>
                </a:lnTo>
                <a:lnTo>
                  <a:pt x="1878451" y="1282642"/>
                </a:lnTo>
                <a:lnTo>
                  <a:pt x="1758462" y="1576409"/>
                </a:lnTo>
                <a:lnTo>
                  <a:pt x="798549" y="1646747"/>
                </a:lnTo>
                <a:lnTo>
                  <a:pt x="604084" y="1675710"/>
                </a:lnTo>
                <a:lnTo>
                  <a:pt x="177915" y="1700535"/>
                </a:lnTo>
                <a:lnTo>
                  <a:pt x="103439" y="1621922"/>
                </a:lnTo>
                <a:lnTo>
                  <a:pt x="49651" y="1522621"/>
                </a:lnTo>
                <a:lnTo>
                  <a:pt x="12413" y="1361256"/>
                </a:lnTo>
                <a:lnTo>
                  <a:pt x="0" y="1278505"/>
                </a:lnTo>
                <a:lnTo>
                  <a:pt x="107577" y="1295055"/>
                </a:lnTo>
                <a:lnTo>
                  <a:pt x="144815" y="1228854"/>
                </a:lnTo>
                <a:lnTo>
                  <a:pt x="173778" y="790273"/>
                </a:lnTo>
                <a:lnTo>
                  <a:pt x="202741" y="388930"/>
                </a:lnTo>
                <a:lnTo>
                  <a:pt x="194466" y="297904"/>
                </a:lnTo>
                <a:cubicBezTo>
                  <a:pt x="111202" y="89746"/>
                  <a:pt x="185986" y="91026"/>
                  <a:pt x="107577" y="91026"/>
                </a:cubicBezTo>
                <a:lnTo>
                  <a:pt x="231704" y="103439"/>
                </a:lnTo>
                <a:lnTo>
                  <a:pt x="798549" y="0"/>
                </a:lnTo>
                <a:lnTo>
                  <a:pt x="889575" y="715797"/>
                </a:lnTo>
                <a:lnTo>
                  <a:pt x="930951" y="914400"/>
                </a:lnTo>
                <a:lnTo>
                  <a:pt x="993014" y="1009564"/>
                </a:lnTo>
                <a:lnTo>
                  <a:pt x="1104728" y="1021976"/>
                </a:lnTo>
                <a:lnTo>
                  <a:pt x="1994303" y="1026114"/>
                </a:lnTo>
                <a:lnTo>
                  <a:pt x="2312895" y="1034389"/>
                </a:lnTo>
                <a:lnTo>
                  <a:pt x="3024554" y="1088177"/>
                </a:lnTo>
                <a:lnTo>
                  <a:pt x="4675439" y="1257817"/>
                </a:lnTo>
                <a:lnTo>
                  <a:pt x="5701553" y="1361256"/>
                </a:lnTo>
                <a:lnTo>
                  <a:pt x="6164960" y="1402631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8" name="pole tekstowe 227"/>
          <p:cNvSpPr txBox="1"/>
          <p:nvPr/>
        </p:nvSpPr>
        <p:spPr>
          <a:xfrm>
            <a:off x="6879734" y="53624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5</a:t>
            </a:r>
            <a:endParaRPr lang="pl-PL" sz="1100" b="1" dirty="0">
              <a:solidFill>
                <a:schemeClr val="bg1"/>
              </a:solidFill>
            </a:endParaRPr>
          </a:p>
        </p:txBody>
      </p:sp>
      <p:cxnSp>
        <p:nvCxnSpPr>
          <p:cNvPr id="216" name="Łącznik prosty ze strzałką 215"/>
          <p:cNvCxnSpPr/>
          <p:nvPr/>
        </p:nvCxnSpPr>
        <p:spPr>
          <a:xfrm rot="5400000">
            <a:off x="2872533" y="4328912"/>
            <a:ext cx="1479452" cy="971945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55" name="Obraz 54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Łącznik prosty 5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207" name="Prostokąt 206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8" name="Prostokąt 207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pl-PL" sz="1000" b="1" cap="all" dirty="0" smtClean="0">
                <a:solidFill>
                  <a:srgbClr val="FF9900"/>
                </a:solidFill>
              </a:rPr>
              <a:t>Rekreacja przy Konduktorskiej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Propozycja przeznaczenia terenu nieobjętego </a:t>
            </a:r>
            <a:r>
              <a:rPr lang="pl-PL" sz="1000" cap="all" dirty="0" err="1" smtClean="0">
                <a:solidFill>
                  <a:srgbClr val="080808"/>
                </a:solidFill>
              </a:rPr>
              <a:t>mpzp</a:t>
            </a:r>
            <a:r>
              <a:rPr lang="pl-PL" sz="1000" cap="all" dirty="0" smtClean="0">
                <a:solidFill>
                  <a:srgbClr val="080808"/>
                </a:solidFill>
              </a:rPr>
              <a:t> przy UL. Konduktorskiej na tereny rekreacyjne 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(komercyjne, aby były dobrze zarządzane).</a:t>
            </a:r>
            <a:endParaRPr lang="pl-PL" sz="1000" cap="all" dirty="0">
              <a:solidFill>
                <a:srgbClr val="080808"/>
              </a:solidFill>
            </a:endParaRPr>
          </a:p>
        </p:txBody>
      </p:sp>
      <p:sp>
        <p:nvSpPr>
          <p:cNvPr id="209" name="Prostokąt 208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10</a:t>
            </a:r>
            <a:endParaRPr lang="pl-PL" sz="1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10" name="Obraz 209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895505"/>
            <a:ext cx="7130598" cy="5040000"/>
          </a:xfrm>
          <a:prstGeom prst="rect">
            <a:avLst/>
          </a:prstGeom>
        </p:spPr>
      </p:pic>
      <p:sp>
        <p:nvSpPr>
          <p:cNvPr id="211" name="Dowolny kształt 210"/>
          <p:cNvSpPr/>
          <p:nvPr/>
        </p:nvSpPr>
        <p:spPr>
          <a:xfrm>
            <a:off x="2437581" y="3903924"/>
            <a:ext cx="4971385" cy="1674922"/>
          </a:xfrm>
          <a:custGeom>
            <a:avLst/>
            <a:gdLst>
              <a:gd name="connsiteX0" fmla="*/ 6164960 w 6164960"/>
              <a:gd name="connsiteY0" fmla="*/ 1402631 h 2077053"/>
              <a:gd name="connsiteX1" fmla="*/ 5713966 w 6164960"/>
              <a:gd name="connsiteY1" fmla="*/ 2077053 h 2077053"/>
              <a:gd name="connsiteX2" fmla="*/ 4385810 w 6164960"/>
              <a:gd name="connsiteY2" fmla="*/ 2064640 h 2077053"/>
              <a:gd name="connsiteX3" fmla="*/ 2904565 w 6164960"/>
              <a:gd name="connsiteY3" fmla="*/ 1741911 h 2077053"/>
              <a:gd name="connsiteX4" fmla="*/ 2490810 w 6164960"/>
              <a:gd name="connsiteY4" fmla="*/ 1667435 h 2077053"/>
              <a:gd name="connsiteX5" fmla="*/ 1878451 w 6164960"/>
              <a:gd name="connsiteY5" fmla="*/ 1282642 h 2077053"/>
              <a:gd name="connsiteX6" fmla="*/ 1758462 w 6164960"/>
              <a:gd name="connsiteY6" fmla="*/ 1576409 h 2077053"/>
              <a:gd name="connsiteX7" fmla="*/ 798549 w 6164960"/>
              <a:gd name="connsiteY7" fmla="*/ 1646747 h 2077053"/>
              <a:gd name="connsiteX8" fmla="*/ 604084 w 6164960"/>
              <a:gd name="connsiteY8" fmla="*/ 1675710 h 2077053"/>
              <a:gd name="connsiteX9" fmla="*/ 177915 w 6164960"/>
              <a:gd name="connsiteY9" fmla="*/ 1700535 h 2077053"/>
              <a:gd name="connsiteX10" fmla="*/ 103439 w 6164960"/>
              <a:gd name="connsiteY10" fmla="*/ 1621922 h 2077053"/>
              <a:gd name="connsiteX11" fmla="*/ 49651 w 6164960"/>
              <a:gd name="connsiteY11" fmla="*/ 1522621 h 2077053"/>
              <a:gd name="connsiteX12" fmla="*/ 12413 w 6164960"/>
              <a:gd name="connsiteY12" fmla="*/ 1361256 h 2077053"/>
              <a:gd name="connsiteX13" fmla="*/ 0 w 6164960"/>
              <a:gd name="connsiteY13" fmla="*/ 1278505 h 2077053"/>
              <a:gd name="connsiteX14" fmla="*/ 107577 w 6164960"/>
              <a:gd name="connsiteY14" fmla="*/ 1295055 h 2077053"/>
              <a:gd name="connsiteX15" fmla="*/ 144815 w 6164960"/>
              <a:gd name="connsiteY15" fmla="*/ 1228854 h 2077053"/>
              <a:gd name="connsiteX16" fmla="*/ 173778 w 6164960"/>
              <a:gd name="connsiteY16" fmla="*/ 790273 h 2077053"/>
              <a:gd name="connsiteX17" fmla="*/ 202741 w 6164960"/>
              <a:gd name="connsiteY17" fmla="*/ 388930 h 2077053"/>
              <a:gd name="connsiteX18" fmla="*/ 194466 w 6164960"/>
              <a:gd name="connsiteY18" fmla="*/ 297904 h 2077053"/>
              <a:gd name="connsiteX19" fmla="*/ 107577 w 6164960"/>
              <a:gd name="connsiteY19" fmla="*/ 91026 h 2077053"/>
              <a:gd name="connsiteX20" fmla="*/ 231704 w 6164960"/>
              <a:gd name="connsiteY20" fmla="*/ 103439 h 2077053"/>
              <a:gd name="connsiteX21" fmla="*/ 798549 w 6164960"/>
              <a:gd name="connsiteY21" fmla="*/ 0 h 2077053"/>
              <a:gd name="connsiteX22" fmla="*/ 889575 w 6164960"/>
              <a:gd name="connsiteY22" fmla="*/ 715797 h 2077053"/>
              <a:gd name="connsiteX23" fmla="*/ 930951 w 6164960"/>
              <a:gd name="connsiteY23" fmla="*/ 914400 h 2077053"/>
              <a:gd name="connsiteX24" fmla="*/ 993014 w 6164960"/>
              <a:gd name="connsiteY24" fmla="*/ 1009564 h 2077053"/>
              <a:gd name="connsiteX25" fmla="*/ 1104728 w 6164960"/>
              <a:gd name="connsiteY25" fmla="*/ 1021976 h 2077053"/>
              <a:gd name="connsiteX26" fmla="*/ 1994303 w 6164960"/>
              <a:gd name="connsiteY26" fmla="*/ 1026114 h 2077053"/>
              <a:gd name="connsiteX27" fmla="*/ 2312895 w 6164960"/>
              <a:gd name="connsiteY27" fmla="*/ 1034389 h 2077053"/>
              <a:gd name="connsiteX28" fmla="*/ 3024554 w 6164960"/>
              <a:gd name="connsiteY28" fmla="*/ 1088177 h 2077053"/>
              <a:gd name="connsiteX29" fmla="*/ 4675439 w 6164960"/>
              <a:gd name="connsiteY29" fmla="*/ 1257817 h 2077053"/>
              <a:gd name="connsiteX30" fmla="*/ 5701553 w 6164960"/>
              <a:gd name="connsiteY30" fmla="*/ 1361256 h 2077053"/>
              <a:gd name="connsiteX31" fmla="*/ 6164960 w 6164960"/>
              <a:gd name="connsiteY31" fmla="*/ 1402631 h 207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164960" h="2077053">
                <a:moveTo>
                  <a:pt x="6164960" y="1402631"/>
                </a:moveTo>
                <a:lnTo>
                  <a:pt x="5713966" y="2077053"/>
                </a:lnTo>
                <a:lnTo>
                  <a:pt x="4385810" y="2064640"/>
                </a:lnTo>
                <a:lnTo>
                  <a:pt x="2904565" y="1741911"/>
                </a:lnTo>
                <a:lnTo>
                  <a:pt x="2490810" y="1667435"/>
                </a:lnTo>
                <a:lnTo>
                  <a:pt x="1878451" y="1282642"/>
                </a:lnTo>
                <a:lnTo>
                  <a:pt x="1758462" y="1576409"/>
                </a:lnTo>
                <a:lnTo>
                  <a:pt x="798549" y="1646747"/>
                </a:lnTo>
                <a:lnTo>
                  <a:pt x="604084" y="1675710"/>
                </a:lnTo>
                <a:lnTo>
                  <a:pt x="177915" y="1700535"/>
                </a:lnTo>
                <a:lnTo>
                  <a:pt x="103439" y="1621922"/>
                </a:lnTo>
                <a:lnTo>
                  <a:pt x="49651" y="1522621"/>
                </a:lnTo>
                <a:lnTo>
                  <a:pt x="12413" y="1361256"/>
                </a:lnTo>
                <a:lnTo>
                  <a:pt x="0" y="1278505"/>
                </a:lnTo>
                <a:lnTo>
                  <a:pt x="107577" y="1295055"/>
                </a:lnTo>
                <a:lnTo>
                  <a:pt x="144815" y="1228854"/>
                </a:lnTo>
                <a:lnTo>
                  <a:pt x="173778" y="790273"/>
                </a:lnTo>
                <a:lnTo>
                  <a:pt x="202741" y="388930"/>
                </a:lnTo>
                <a:lnTo>
                  <a:pt x="194466" y="297904"/>
                </a:lnTo>
                <a:cubicBezTo>
                  <a:pt x="111202" y="89746"/>
                  <a:pt x="185986" y="91026"/>
                  <a:pt x="107577" y="91026"/>
                </a:cubicBezTo>
                <a:lnTo>
                  <a:pt x="231704" y="103439"/>
                </a:lnTo>
                <a:lnTo>
                  <a:pt x="798549" y="0"/>
                </a:lnTo>
                <a:lnTo>
                  <a:pt x="889575" y="715797"/>
                </a:lnTo>
                <a:lnTo>
                  <a:pt x="930951" y="914400"/>
                </a:lnTo>
                <a:lnTo>
                  <a:pt x="993014" y="1009564"/>
                </a:lnTo>
                <a:lnTo>
                  <a:pt x="1104728" y="1021976"/>
                </a:lnTo>
                <a:lnTo>
                  <a:pt x="1994303" y="1026114"/>
                </a:lnTo>
                <a:lnTo>
                  <a:pt x="2312895" y="1034389"/>
                </a:lnTo>
                <a:lnTo>
                  <a:pt x="3024554" y="1088177"/>
                </a:lnTo>
                <a:lnTo>
                  <a:pt x="4675439" y="1257817"/>
                </a:lnTo>
                <a:lnTo>
                  <a:pt x="5701553" y="1361256"/>
                </a:lnTo>
                <a:lnTo>
                  <a:pt x="6164960" y="1402631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12" name="Łącznik prosty ze strzałką 211"/>
          <p:cNvCxnSpPr/>
          <p:nvPr/>
        </p:nvCxnSpPr>
        <p:spPr>
          <a:xfrm rot="5400000">
            <a:off x="2872533" y="4328912"/>
            <a:ext cx="1479452" cy="971945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Dowolny kształt 216"/>
          <p:cNvSpPr/>
          <p:nvPr/>
        </p:nvSpPr>
        <p:spPr>
          <a:xfrm>
            <a:off x="2769381" y="2240181"/>
            <a:ext cx="882312" cy="1479728"/>
          </a:xfrm>
          <a:custGeom>
            <a:avLst/>
            <a:gdLst>
              <a:gd name="connsiteX0" fmla="*/ 1094146 w 1094146"/>
              <a:gd name="connsiteY0" fmla="*/ 0 h 1834995"/>
              <a:gd name="connsiteX1" fmla="*/ 776646 w 1094146"/>
              <a:gd name="connsiteY1" fmla="*/ 901700 h 1834995"/>
              <a:gd name="connsiteX2" fmla="*/ 436921 w 1094146"/>
              <a:gd name="connsiteY2" fmla="*/ 1831975 h 1834995"/>
              <a:gd name="connsiteX3" fmla="*/ 328971 w 1094146"/>
              <a:gd name="connsiteY3" fmla="*/ 1806575 h 1834995"/>
              <a:gd name="connsiteX4" fmla="*/ 1946 w 1094146"/>
              <a:gd name="connsiteY4" fmla="*/ 1660525 h 1834995"/>
              <a:gd name="connsiteX5" fmla="*/ 255946 w 1094146"/>
              <a:gd name="connsiteY5" fmla="*/ 561975 h 1834995"/>
              <a:gd name="connsiteX6" fmla="*/ 338496 w 1094146"/>
              <a:gd name="connsiteY6" fmla="*/ 530225 h 1834995"/>
              <a:gd name="connsiteX7" fmla="*/ 522646 w 1094146"/>
              <a:gd name="connsiteY7" fmla="*/ 406400 h 1834995"/>
              <a:gd name="connsiteX8" fmla="*/ 782996 w 1094146"/>
              <a:gd name="connsiteY8" fmla="*/ 225425 h 1834995"/>
              <a:gd name="connsiteX9" fmla="*/ 1094146 w 1094146"/>
              <a:gd name="connsiteY9" fmla="*/ 0 h 1834995"/>
              <a:gd name="connsiteX0" fmla="*/ 1094146 w 1094146"/>
              <a:gd name="connsiteY0" fmla="*/ 0 h 1834995"/>
              <a:gd name="connsiteX1" fmla="*/ 776646 w 1094146"/>
              <a:gd name="connsiteY1" fmla="*/ 901700 h 1834995"/>
              <a:gd name="connsiteX2" fmla="*/ 436921 w 1094146"/>
              <a:gd name="connsiteY2" fmla="*/ 1831975 h 1834995"/>
              <a:gd name="connsiteX3" fmla="*/ 328971 w 1094146"/>
              <a:gd name="connsiteY3" fmla="*/ 1806575 h 1834995"/>
              <a:gd name="connsiteX4" fmla="*/ 1946 w 1094146"/>
              <a:gd name="connsiteY4" fmla="*/ 1660525 h 1834995"/>
              <a:gd name="connsiteX5" fmla="*/ 255946 w 1094146"/>
              <a:gd name="connsiteY5" fmla="*/ 561975 h 1834995"/>
              <a:gd name="connsiteX6" fmla="*/ 338496 w 1094146"/>
              <a:gd name="connsiteY6" fmla="*/ 530225 h 1834995"/>
              <a:gd name="connsiteX7" fmla="*/ 522646 w 1094146"/>
              <a:gd name="connsiteY7" fmla="*/ 406400 h 1834995"/>
              <a:gd name="connsiteX8" fmla="*/ 782996 w 1094146"/>
              <a:gd name="connsiteY8" fmla="*/ 225425 h 1834995"/>
              <a:gd name="connsiteX9" fmla="*/ 1094146 w 1094146"/>
              <a:gd name="connsiteY9" fmla="*/ 0 h 1834995"/>
              <a:gd name="connsiteX0" fmla="*/ 1094146 w 1094146"/>
              <a:gd name="connsiteY0" fmla="*/ 0 h 1834995"/>
              <a:gd name="connsiteX1" fmla="*/ 776646 w 1094146"/>
              <a:gd name="connsiteY1" fmla="*/ 901700 h 1834995"/>
              <a:gd name="connsiteX2" fmla="*/ 436921 w 1094146"/>
              <a:gd name="connsiteY2" fmla="*/ 1831975 h 1834995"/>
              <a:gd name="connsiteX3" fmla="*/ 328971 w 1094146"/>
              <a:gd name="connsiteY3" fmla="*/ 1806575 h 1834995"/>
              <a:gd name="connsiteX4" fmla="*/ 1946 w 1094146"/>
              <a:gd name="connsiteY4" fmla="*/ 1660525 h 1834995"/>
              <a:gd name="connsiteX5" fmla="*/ 255946 w 1094146"/>
              <a:gd name="connsiteY5" fmla="*/ 561975 h 1834995"/>
              <a:gd name="connsiteX6" fmla="*/ 338496 w 1094146"/>
              <a:gd name="connsiteY6" fmla="*/ 530225 h 1834995"/>
              <a:gd name="connsiteX7" fmla="*/ 522646 w 1094146"/>
              <a:gd name="connsiteY7" fmla="*/ 406400 h 1834995"/>
              <a:gd name="connsiteX8" fmla="*/ 782996 w 1094146"/>
              <a:gd name="connsiteY8" fmla="*/ 225425 h 1834995"/>
              <a:gd name="connsiteX9" fmla="*/ 1094146 w 1094146"/>
              <a:gd name="connsiteY9" fmla="*/ 0 h 1834995"/>
              <a:gd name="connsiteX0" fmla="*/ 1094146 w 1094146"/>
              <a:gd name="connsiteY0" fmla="*/ 0 h 1834995"/>
              <a:gd name="connsiteX1" fmla="*/ 776646 w 1094146"/>
              <a:gd name="connsiteY1" fmla="*/ 901700 h 1834995"/>
              <a:gd name="connsiteX2" fmla="*/ 436921 w 1094146"/>
              <a:gd name="connsiteY2" fmla="*/ 1831975 h 1834995"/>
              <a:gd name="connsiteX3" fmla="*/ 328971 w 1094146"/>
              <a:gd name="connsiteY3" fmla="*/ 1806575 h 1834995"/>
              <a:gd name="connsiteX4" fmla="*/ 1946 w 1094146"/>
              <a:gd name="connsiteY4" fmla="*/ 1660525 h 1834995"/>
              <a:gd name="connsiteX5" fmla="*/ 255946 w 1094146"/>
              <a:gd name="connsiteY5" fmla="*/ 561975 h 1834995"/>
              <a:gd name="connsiteX6" fmla="*/ 338496 w 1094146"/>
              <a:gd name="connsiteY6" fmla="*/ 530225 h 1834995"/>
              <a:gd name="connsiteX7" fmla="*/ 522646 w 1094146"/>
              <a:gd name="connsiteY7" fmla="*/ 406400 h 1834995"/>
              <a:gd name="connsiteX8" fmla="*/ 782996 w 1094146"/>
              <a:gd name="connsiteY8" fmla="*/ 225425 h 1834995"/>
              <a:gd name="connsiteX9" fmla="*/ 1094146 w 1094146"/>
              <a:gd name="connsiteY9" fmla="*/ 0 h 183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94146" h="1834995">
                <a:moveTo>
                  <a:pt x="1094146" y="0"/>
                </a:moveTo>
                <a:lnTo>
                  <a:pt x="776646" y="901700"/>
                </a:lnTo>
                <a:lnTo>
                  <a:pt x="436921" y="1831975"/>
                </a:lnTo>
                <a:cubicBezTo>
                  <a:pt x="330682" y="1809439"/>
                  <a:pt x="357391" y="1834995"/>
                  <a:pt x="328971" y="1806575"/>
                </a:cubicBezTo>
                <a:cubicBezTo>
                  <a:pt x="0" y="1666043"/>
                  <a:pt x="1946" y="1785413"/>
                  <a:pt x="1946" y="1660525"/>
                </a:cubicBezTo>
                <a:lnTo>
                  <a:pt x="255946" y="561975"/>
                </a:lnTo>
                <a:cubicBezTo>
                  <a:pt x="337575" y="535854"/>
                  <a:pt x="309945" y="550261"/>
                  <a:pt x="338496" y="530225"/>
                </a:cubicBezTo>
                <a:lnTo>
                  <a:pt x="522646" y="406400"/>
                </a:lnTo>
                <a:lnTo>
                  <a:pt x="782996" y="225425"/>
                </a:lnTo>
                <a:lnTo>
                  <a:pt x="1094146" y="0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8" name="pole tekstowe 217"/>
          <p:cNvSpPr txBox="1"/>
          <p:nvPr/>
        </p:nvSpPr>
        <p:spPr>
          <a:xfrm>
            <a:off x="4971490" y="22459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9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19" name="Prostokąt zaokrąglony 218"/>
          <p:cNvSpPr/>
          <p:nvPr/>
        </p:nvSpPr>
        <p:spPr>
          <a:xfrm>
            <a:off x="4976658" y="2276021"/>
            <a:ext cx="223956" cy="19151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0" name="pole tekstowe 219"/>
          <p:cNvSpPr txBox="1"/>
          <p:nvPr/>
        </p:nvSpPr>
        <p:spPr>
          <a:xfrm>
            <a:off x="4094761" y="382623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8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1" name="Prostokąt zaokrąglony 220"/>
          <p:cNvSpPr/>
          <p:nvPr/>
        </p:nvSpPr>
        <p:spPr>
          <a:xfrm>
            <a:off x="4112550" y="3819892"/>
            <a:ext cx="217140" cy="26131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2" name="pole tekstowe 221"/>
          <p:cNvSpPr txBox="1"/>
          <p:nvPr/>
        </p:nvSpPr>
        <p:spPr>
          <a:xfrm>
            <a:off x="6194202" y="370322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7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3" name="Prostokąt zaokrąglony 222"/>
          <p:cNvSpPr/>
          <p:nvPr/>
        </p:nvSpPr>
        <p:spPr>
          <a:xfrm>
            <a:off x="6225616" y="3751272"/>
            <a:ext cx="184429" cy="16659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4" name="pole tekstowe 223"/>
          <p:cNvSpPr txBox="1"/>
          <p:nvPr/>
        </p:nvSpPr>
        <p:spPr>
          <a:xfrm>
            <a:off x="6879734" y="53624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5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5" name="Dowolny kształt 224"/>
          <p:cNvSpPr/>
          <p:nvPr/>
        </p:nvSpPr>
        <p:spPr>
          <a:xfrm>
            <a:off x="5702714" y="2846438"/>
            <a:ext cx="626536" cy="572250"/>
          </a:xfrm>
          <a:custGeom>
            <a:avLst/>
            <a:gdLst>
              <a:gd name="connsiteX0" fmla="*/ 11220 w 776960"/>
              <a:gd name="connsiteY0" fmla="*/ 143050 h 709641"/>
              <a:gd name="connsiteX1" fmla="*/ 53294 w 776960"/>
              <a:gd name="connsiteY1" fmla="*/ 224392 h 709641"/>
              <a:gd name="connsiteX2" fmla="*/ 131831 w 776960"/>
              <a:gd name="connsiteY2" fmla="*/ 356223 h 709641"/>
              <a:gd name="connsiteX3" fmla="*/ 193539 w 776960"/>
              <a:gd name="connsiteY3" fmla="*/ 465614 h 709641"/>
              <a:gd name="connsiteX4" fmla="*/ 235613 w 776960"/>
              <a:gd name="connsiteY4" fmla="*/ 583421 h 709641"/>
              <a:gd name="connsiteX5" fmla="*/ 249637 w 776960"/>
              <a:gd name="connsiteY5" fmla="*/ 709641 h 709641"/>
              <a:gd name="connsiteX6" fmla="*/ 398297 w 776960"/>
              <a:gd name="connsiteY6" fmla="*/ 704032 h 709641"/>
              <a:gd name="connsiteX7" fmla="*/ 642324 w 776960"/>
              <a:gd name="connsiteY7" fmla="*/ 675983 h 709641"/>
              <a:gd name="connsiteX8" fmla="*/ 776960 w 776960"/>
              <a:gd name="connsiteY8" fmla="*/ 628299 h 709641"/>
              <a:gd name="connsiteX9" fmla="*/ 732081 w 776960"/>
              <a:gd name="connsiteY9" fmla="*/ 474029 h 709641"/>
              <a:gd name="connsiteX10" fmla="*/ 678788 w 776960"/>
              <a:gd name="connsiteY10" fmla="*/ 274881 h 709641"/>
              <a:gd name="connsiteX11" fmla="*/ 603056 w 776960"/>
              <a:gd name="connsiteY11" fmla="*/ 44878 h 709641"/>
              <a:gd name="connsiteX12" fmla="*/ 575007 w 776960"/>
              <a:gd name="connsiteY12" fmla="*/ 0 h 709641"/>
              <a:gd name="connsiteX13" fmla="*/ 291711 w 776960"/>
              <a:gd name="connsiteY13" fmla="*/ 30854 h 709641"/>
              <a:gd name="connsiteX14" fmla="*/ 0 w 776960"/>
              <a:gd name="connsiteY14" fmla="*/ 78537 h 709641"/>
              <a:gd name="connsiteX15" fmla="*/ 11220 w 776960"/>
              <a:gd name="connsiteY15" fmla="*/ 143050 h 70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6960" h="709641">
                <a:moveTo>
                  <a:pt x="11220" y="143050"/>
                </a:moveTo>
                <a:lnTo>
                  <a:pt x="53294" y="224392"/>
                </a:lnTo>
                <a:lnTo>
                  <a:pt x="131831" y="356223"/>
                </a:lnTo>
                <a:cubicBezTo>
                  <a:pt x="196819" y="466419"/>
                  <a:pt x="238676" y="465614"/>
                  <a:pt x="193539" y="465614"/>
                </a:cubicBezTo>
                <a:lnTo>
                  <a:pt x="235613" y="583421"/>
                </a:lnTo>
                <a:lnTo>
                  <a:pt x="249637" y="709641"/>
                </a:lnTo>
                <a:lnTo>
                  <a:pt x="398297" y="704032"/>
                </a:lnTo>
                <a:lnTo>
                  <a:pt x="642324" y="675983"/>
                </a:lnTo>
                <a:lnTo>
                  <a:pt x="776960" y="628299"/>
                </a:lnTo>
                <a:lnTo>
                  <a:pt x="732081" y="474029"/>
                </a:lnTo>
                <a:lnTo>
                  <a:pt x="678788" y="274881"/>
                </a:lnTo>
                <a:lnTo>
                  <a:pt x="603056" y="44878"/>
                </a:lnTo>
                <a:lnTo>
                  <a:pt x="575007" y="0"/>
                </a:lnTo>
                <a:lnTo>
                  <a:pt x="291711" y="30854"/>
                </a:lnTo>
                <a:lnTo>
                  <a:pt x="0" y="78537"/>
                </a:lnTo>
                <a:lnTo>
                  <a:pt x="11220" y="143050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6" name="Prostokąt zaokrąglony 225"/>
          <p:cNvSpPr/>
          <p:nvPr/>
        </p:nvSpPr>
        <p:spPr>
          <a:xfrm>
            <a:off x="5647190" y="30974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7" name="Prostokąt zaokrąglony 226"/>
          <p:cNvSpPr/>
          <p:nvPr/>
        </p:nvSpPr>
        <p:spPr>
          <a:xfrm>
            <a:off x="6215628" y="3526798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8" name="Prostokąt zaokrąglony 227"/>
          <p:cNvSpPr/>
          <p:nvPr/>
        </p:nvSpPr>
        <p:spPr>
          <a:xfrm rot="1515449">
            <a:off x="4347936" y="1973637"/>
            <a:ext cx="140859" cy="36387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9" name="Prostokąt zaokrąglony 228"/>
          <p:cNvSpPr/>
          <p:nvPr/>
        </p:nvSpPr>
        <p:spPr>
          <a:xfrm>
            <a:off x="3827441" y="28719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0" name="Prostokąt zaokrąglony 229"/>
          <p:cNvSpPr/>
          <p:nvPr/>
        </p:nvSpPr>
        <p:spPr>
          <a:xfrm rot="17310241">
            <a:off x="3810928" y="2938638"/>
            <a:ext cx="81721" cy="52863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1" name="Prostokąt zaokrąglony 230"/>
          <p:cNvSpPr/>
          <p:nvPr/>
        </p:nvSpPr>
        <p:spPr>
          <a:xfrm>
            <a:off x="3124535" y="3918061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2" name="Prostokąt zaokrąglony 231"/>
          <p:cNvSpPr/>
          <p:nvPr/>
        </p:nvSpPr>
        <p:spPr>
          <a:xfrm>
            <a:off x="2332581" y="4004236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3" name="Prostokąt zaokrąglony 232"/>
          <p:cNvSpPr/>
          <p:nvPr/>
        </p:nvSpPr>
        <p:spPr>
          <a:xfrm>
            <a:off x="2435341" y="4669927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4" name="Prostokąt zaokrąglony 233"/>
          <p:cNvSpPr/>
          <p:nvPr/>
        </p:nvSpPr>
        <p:spPr>
          <a:xfrm rot="969612">
            <a:off x="3174894" y="2273821"/>
            <a:ext cx="393711" cy="46106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5" name="pole tekstowe 234"/>
          <p:cNvSpPr txBox="1"/>
          <p:nvPr/>
        </p:nvSpPr>
        <p:spPr>
          <a:xfrm>
            <a:off x="2267542" y="39801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36" name="pole tekstowe 235"/>
          <p:cNvSpPr txBox="1"/>
          <p:nvPr/>
        </p:nvSpPr>
        <p:spPr>
          <a:xfrm>
            <a:off x="2370385" y="464446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37" name="pole tekstowe 236"/>
          <p:cNvSpPr txBox="1"/>
          <p:nvPr/>
        </p:nvSpPr>
        <p:spPr>
          <a:xfrm>
            <a:off x="3059040" y="384246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38" name="pole tekstowe 237"/>
          <p:cNvSpPr txBox="1"/>
          <p:nvPr/>
        </p:nvSpPr>
        <p:spPr>
          <a:xfrm>
            <a:off x="3919912" y="313322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39" name="pole tekstowe 238"/>
          <p:cNvSpPr txBox="1"/>
          <p:nvPr/>
        </p:nvSpPr>
        <p:spPr>
          <a:xfrm>
            <a:off x="3294846" y="255873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40" name="pole tekstowe 239"/>
          <p:cNvSpPr txBox="1"/>
          <p:nvPr/>
        </p:nvSpPr>
        <p:spPr>
          <a:xfrm>
            <a:off x="4260154" y="211144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41" name="pole tekstowe 240"/>
          <p:cNvSpPr txBox="1"/>
          <p:nvPr/>
        </p:nvSpPr>
        <p:spPr>
          <a:xfrm>
            <a:off x="6151450" y="345088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42" name="pole tekstowe 241"/>
          <p:cNvSpPr txBox="1"/>
          <p:nvPr/>
        </p:nvSpPr>
        <p:spPr>
          <a:xfrm>
            <a:off x="6138758" y="318102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43" name="Dowolny kształt 242"/>
          <p:cNvSpPr/>
          <p:nvPr/>
        </p:nvSpPr>
        <p:spPr>
          <a:xfrm>
            <a:off x="6110221" y="2464150"/>
            <a:ext cx="561279" cy="896946"/>
          </a:xfrm>
          <a:custGeom>
            <a:avLst/>
            <a:gdLst>
              <a:gd name="connsiteX0" fmla="*/ 116006 w 696036"/>
              <a:gd name="connsiteY0" fmla="*/ 464024 h 1112293"/>
              <a:gd name="connsiteX1" fmla="*/ 279780 w 696036"/>
              <a:gd name="connsiteY1" fmla="*/ 1112293 h 1112293"/>
              <a:gd name="connsiteX2" fmla="*/ 504968 w 696036"/>
              <a:gd name="connsiteY2" fmla="*/ 1050878 h 1112293"/>
              <a:gd name="connsiteX3" fmla="*/ 348018 w 696036"/>
              <a:gd name="connsiteY3" fmla="*/ 457200 h 1112293"/>
              <a:gd name="connsiteX4" fmla="*/ 470848 w 696036"/>
              <a:gd name="connsiteY4" fmla="*/ 504968 h 1112293"/>
              <a:gd name="connsiteX5" fmla="*/ 696036 w 696036"/>
              <a:gd name="connsiteY5" fmla="*/ 600502 h 1112293"/>
              <a:gd name="connsiteX6" fmla="*/ 586854 w 696036"/>
              <a:gd name="connsiteY6" fmla="*/ 27296 h 1112293"/>
              <a:gd name="connsiteX7" fmla="*/ 0 w 696036"/>
              <a:gd name="connsiteY7" fmla="*/ 0 h 1112293"/>
              <a:gd name="connsiteX8" fmla="*/ 116006 w 696036"/>
              <a:gd name="connsiteY8" fmla="*/ 464024 h 111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36" h="1112293">
                <a:moveTo>
                  <a:pt x="116006" y="464024"/>
                </a:moveTo>
                <a:lnTo>
                  <a:pt x="279780" y="1112293"/>
                </a:lnTo>
                <a:lnTo>
                  <a:pt x="504968" y="1050878"/>
                </a:lnTo>
                <a:lnTo>
                  <a:pt x="348018" y="457200"/>
                </a:lnTo>
                <a:lnTo>
                  <a:pt x="470848" y="504968"/>
                </a:lnTo>
                <a:lnTo>
                  <a:pt x="696036" y="600502"/>
                </a:lnTo>
                <a:lnTo>
                  <a:pt x="586854" y="27296"/>
                </a:lnTo>
                <a:lnTo>
                  <a:pt x="0" y="0"/>
                </a:lnTo>
                <a:lnTo>
                  <a:pt x="116006" y="464024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4" name="Dowolny kształt 243"/>
          <p:cNvSpPr/>
          <p:nvPr/>
        </p:nvSpPr>
        <p:spPr>
          <a:xfrm>
            <a:off x="5251794" y="3218024"/>
            <a:ext cx="660328" cy="330164"/>
          </a:xfrm>
          <a:custGeom>
            <a:avLst/>
            <a:gdLst>
              <a:gd name="connsiteX0" fmla="*/ 0 w 818866"/>
              <a:gd name="connsiteY0" fmla="*/ 409433 h 409433"/>
              <a:gd name="connsiteX1" fmla="*/ 307075 w 818866"/>
              <a:gd name="connsiteY1" fmla="*/ 368490 h 409433"/>
              <a:gd name="connsiteX2" fmla="*/ 818866 w 818866"/>
              <a:gd name="connsiteY2" fmla="*/ 300251 h 409433"/>
              <a:gd name="connsiteX3" fmla="*/ 805218 w 818866"/>
              <a:gd name="connsiteY3" fmla="*/ 163773 h 409433"/>
              <a:gd name="connsiteX4" fmla="*/ 709684 w 818866"/>
              <a:gd name="connsiteY4" fmla="*/ 0 h 409433"/>
              <a:gd name="connsiteX5" fmla="*/ 34119 w 818866"/>
              <a:gd name="connsiteY5" fmla="*/ 75063 h 409433"/>
              <a:gd name="connsiteX6" fmla="*/ 0 w 818866"/>
              <a:gd name="connsiteY6" fmla="*/ 409433 h 4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66" h="409433">
                <a:moveTo>
                  <a:pt x="0" y="409433"/>
                </a:moveTo>
                <a:lnTo>
                  <a:pt x="307075" y="368490"/>
                </a:lnTo>
                <a:lnTo>
                  <a:pt x="818866" y="300251"/>
                </a:lnTo>
                <a:lnTo>
                  <a:pt x="805218" y="163773"/>
                </a:lnTo>
                <a:lnTo>
                  <a:pt x="709684" y="0"/>
                </a:lnTo>
                <a:lnTo>
                  <a:pt x="34119" y="75063"/>
                </a:lnTo>
                <a:lnTo>
                  <a:pt x="0" y="409433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5" name="Dowolny kształt 244"/>
          <p:cNvSpPr/>
          <p:nvPr/>
        </p:nvSpPr>
        <p:spPr>
          <a:xfrm>
            <a:off x="3171761" y="3498664"/>
            <a:ext cx="847421" cy="352175"/>
          </a:xfrm>
          <a:custGeom>
            <a:avLst/>
            <a:gdLst>
              <a:gd name="connsiteX0" fmla="*/ 6824 w 1050878"/>
              <a:gd name="connsiteY0" fmla="*/ 436728 h 436728"/>
              <a:gd name="connsiteX1" fmla="*/ 450376 w 1050878"/>
              <a:gd name="connsiteY1" fmla="*/ 334370 h 436728"/>
              <a:gd name="connsiteX2" fmla="*/ 682388 w 1050878"/>
              <a:gd name="connsiteY2" fmla="*/ 293427 h 436728"/>
              <a:gd name="connsiteX3" fmla="*/ 1044054 w 1050878"/>
              <a:gd name="connsiteY3" fmla="*/ 361666 h 436728"/>
              <a:gd name="connsiteX4" fmla="*/ 1050878 w 1050878"/>
              <a:gd name="connsiteY4" fmla="*/ 279779 h 436728"/>
              <a:gd name="connsiteX5" fmla="*/ 88711 w 1050878"/>
              <a:gd name="connsiteY5" fmla="*/ 0 h 436728"/>
              <a:gd name="connsiteX6" fmla="*/ 0 w 1050878"/>
              <a:gd name="connsiteY6" fmla="*/ 191069 h 436728"/>
              <a:gd name="connsiteX7" fmla="*/ 6824 w 1050878"/>
              <a:gd name="connsiteY7" fmla="*/ 436728 h 43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0878" h="436728">
                <a:moveTo>
                  <a:pt x="6824" y="436728"/>
                </a:moveTo>
                <a:lnTo>
                  <a:pt x="450376" y="334370"/>
                </a:lnTo>
                <a:lnTo>
                  <a:pt x="682388" y="293427"/>
                </a:lnTo>
                <a:lnTo>
                  <a:pt x="1044054" y="361666"/>
                </a:lnTo>
                <a:lnTo>
                  <a:pt x="1050878" y="279779"/>
                </a:lnTo>
                <a:lnTo>
                  <a:pt x="88711" y="0"/>
                </a:lnTo>
                <a:lnTo>
                  <a:pt x="0" y="191069"/>
                </a:lnTo>
                <a:lnTo>
                  <a:pt x="6824" y="436728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6" name="pole tekstowe 245"/>
          <p:cNvSpPr txBox="1"/>
          <p:nvPr/>
        </p:nvSpPr>
        <p:spPr>
          <a:xfrm>
            <a:off x="6344366" y="315128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47" name="pole tekstowe 246"/>
          <p:cNvSpPr txBox="1"/>
          <p:nvPr/>
        </p:nvSpPr>
        <p:spPr>
          <a:xfrm>
            <a:off x="5719747" y="32835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48" name="pole tekstowe 247"/>
          <p:cNvSpPr txBox="1"/>
          <p:nvPr/>
        </p:nvSpPr>
        <p:spPr>
          <a:xfrm>
            <a:off x="3822089" y="361535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49" name="Dowolny kształt 248"/>
          <p:cNvSpPr/>
          <p:nvPr/>
        </p:nvSpPr>
        <p:spPr>
          <a:xfrm>
            <a:off x="3775043" y="1428913"/>
            <a:ext cx="1064960" cy="431721"/>
          </a:xfrm>
          <a:custGeom>
            <a:avLst/>
            <a:gdLst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483679 w 3834125"/>
              <a:gd name="connsiteY7" fmla="*/ 3531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066211 w 3834125"/>
              <a:gd name="connsiteY10" fmla="*/ 222422 h 529576"/>
              <a:gd name="connsiteX11" fmla="*/ 2549022 w 3834125"/>
              <a:gd name="connsiteY11" fmla="*/ 529576 h 529576"/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483679 w 3834125"/>
              <a:gd name="connsiteY7" fmla="*/ 3531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645702 w 3834125"/>
              <a:gd name="connsiteY10" fmla="*/ 329983 h 529576"/>
              <a:gd name="connsiteX11" fmla="*/ 2549022 w 3834125"/>
              <a:gd name="connsiteY11" fmla="*/ 529576 h 529576"/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1608114 w 3834125"/>
              <a:gd name="connsiteY7" fmla="*/ 37816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645702 w 3834125"/>
              <a:gd name="connsiteY10" fmla="*/ 329983 h 529576"/>
              <a:gd name="connsiteX11" fmla="*/ 2549022 w 3834125"/>
              <a:gd name="connsiteY11" fmla="*/ 529576 h 529576"/>
              <a:gd name="connsiteX0" fmla="*/ 2531370 w 3816473"/>
              <a:gd name="connsiteY0" fmla="*/ 526045 h 526045"/>
              <a:gd name="connsiteX1" fmla="*/ 2704365 w 3816473"/>
              <a:gd name="connsiteY1" fmla="*/ 409538 h 526045"/>
              <a:gd name="connsiteX2" fmla="*/ 2902073 w 3816473"/>
              <a:gd name="connsiteY2" fmla="*/ 285971 h 526045"/>
              <a:gd name="connsiteX3" fmla="*/ 3173922 w 3816473"/>
              <a:gd name="connsiteY3" fmla="*/ 194178 h 526045"/>
              <a:gd name="connsiteX4" fmla="*/ 3477545 w 3816473"/>
              <a:gd name="connsiteY4" fmla="*/ 116506 h 526045"/>
              <a:gd name="connsiteX5" fmla="*/ 3749393 w 3816473"/>
              <a:gd name="connsiteY5" fmla="*/ 45896 h 526045"/>
              <a:gd name="connsiteX6" fmla="*/ 3816473 w 3816473"/>
              <a:gd name="connsiteY6" fmla="*/ 0 h 526045"/>
              <a:gd name="connsiteX7" fmla="*/ 1590462 w 3816473"/>
              <a:gd name="connsiteY7" fmla="*/ 34285 h 526045"/>
              <a:gd name="connsiteX8" fmla="*/ 0 w 3816473"/>
              <a:gd name="connsiteY8" fmla="*/ 49427 h 526045"/>
              <a:gd name="connsiteX9" fmla="*/ 1628050 w 3816473"/>
              <a:gd name="connsiteY9" fmla="*/ 326452 h 526045"/>
              <a:gd name="connsiteX10" fmla="*/ 2531370 w 3816473"/>
              <a:gd name="connsiteY10" fmla="*/ 526045 h 526045"/>
              <a:gd name="connsiteX0" fmla="*/ 940908 w 2226011"/>
              <a:gd name="connsiteY0" fmla="*/ 526045 h 526045"/>
              <a:gd name="connsiteX1" fmla="*/ 1113903 w 2226011"/>
              <a:gd name="connsiteY1" fmla="*/ 409538 h 526045"/>
              <a:gd name="connsiteX2" fmla="*/ 1311611 w 2226011"/>
              <a:gd name="connsiteY2" fmla="*/ 285971 h 526045"/>
              <a:gd name="connsiteX3" fmla="*/ 1583460 w 2226011"/>
              <a:gd name="connsiteY3" fmla="*/ 194178 h 526045"/>
              <a:gd name="connsiteX4" fmla="*/ 1887083 w 2226011"/>
              <a:gd name="connsiteY4" fmla="*/ 116506 h 526045"/>
              <a:gd name="connsiteX5" fmla="*/ 2158931 w 2226011"/>
              <a:gd name="connsiteY5" fmla="*/ 45896 h 526045"/>
              <a:gd name="connsiteX6" fmla="*/ 2226011 w 2226011"/>
              <a:gd name="connsiteY6" fmla="*/ 0 h 526045"/>
              <a:gd name="connsiteX7" fmla="*/ 0 w 2226011"/>
              <a:gd name="connsiteY7" fmla="*/ 34285 h 526045"/>
              <a:gd name="connsiteX8" fmla="*/ 37588 w 2226011"/>
              <a:gd name="connsiteY8" fmla="*/ 326452 h 526045"/>
              <a:gd name="connsiteX9" fmla="*/ 940908 w 2226011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59249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034 w 2235045"/>
              <a:gd name="connsiteY7" fmla="*/ 34285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59249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780813 w 2235045"/>
              <a:gd name="connsiteY4" fmla="*/ 89311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780813 w 2235045"/>
              <a:gd name="connsiteY4" fmla="*/ 89311 h 526045"/>
              <a:gd name="connsiteX5" fmla="*/ 544057 w 2235045"/>
              <a:gd name="connsiteY5" fmla="*/ 37587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5558 w 2326485"/>
              <a:gd name="connsiteY0" fmla="*/ 0 h 523303"/>
              <a:gd name="connsiteX1" fmla="*/ 0 w 2326485"/>
              <a:gd name="connsiteY1" fmla="*/ 320564 h 523303"/>
              <a:gd name="connsiteX2" fmla="*/ 949942 w 2326485"/>
              <a:gd name="connsiteY2" fmla="*/ 523303 h 523303"/>
              <a:gd name="connsiteX3" fmla="*/ 1122937 w 2326485"/>
              <a:gd name="connsiteY3" fmla="*/ 406796 h 523303"/>
              <a:gd name="connsiteX4" fmla="*/ 1320645 w 2326485"/>
              <a:gd name="connsiteY4" fmla="*/ 283229 h 523303"/>
              <a:gd name="connsiteX5" fmla="*/ 1163834 w 2326485"/>
              <a:gd name="connsiteY5" fmla="*/ 191436 h 523303"/>
              <a:gd name="connsiteX6" fmla="*/ 780813 w 2326485"/>
              <a:gd name="connsiteY6" fmla="*/ 86569 h 523303"/>
              <a:gd name="connsiteX7" fmla="*/ 544057 w 2326485"/>
              <a:gd name="connsiteY7" fmla="*/ 34845 h 523303"/>
              <a:gd name="connsiteX8" fmla="*/ 2326485 w 2326485"/>
              <a:gd name="connsiteY8" fmla="*/ 88698 h 523303"/>
              <a:gd name="connsiteX0" fmla="*/ 95558 w 1320645"/>
              <a:gd name="connsiteY0" fmla="*/ 12069 h 535372"/>
              <a:gd name="connsiteX1" fmla="*/ 0 w 1320645"/>
              <a:gd name="connsiteY1" fmla="*/ 332633 h 535372"/>
              <a:gd name="connsiteX2" fmla="*/ 949942 w 1320645"/>
              <a:gd name="connsiteY2" fmla="*/ 535372 h 535372"/>
              <a:gd name="connsiteX3" fmla="*/ 1122937 w 1320645"/>
              <a:gd name="connsiteY3" fmla="*/ 418865 h 535372"/>
              <a:gd name="connsiteX4" fmla="*/ 1320645 w 1320645"/>
              <a:gd name="connsiteY4" fmla="*/ 295298 h 535372"/>
              <a:gd name="connsiteX5" fmla="*/ 1163834 w 1320645"/>
              <a:gd name="connsiteY5" fmla="*/ 203505 h 535372"/>
              <a:gd name="connsiteX6" fmla="*/ 780813 w 1320645"/>
              <a:gd name="connsiteY6" fmla="*/ 98638 h 535372"/>
              <a:gd name="connsiteX7" fmla="*/ 544057 w 1320645"/>
              <a:gd name="connsiteY7" fmla="*/ 46914 h 535372"/>
              <a:gd name="connsiteX8" fmla="*/ 81863 w 1320645"/>
              <a:gd name="connsiteY8" fmla="*/ 0 h 53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0645" h="535372">
                <a:moveTo>
                  <a:pt x="95558" y="12069"/>
                </a:moveTo>
                <a:lnTo>
                  <a:pt x="0" y="332633"/>
                </a:lnTo>
                <a:lnTo>
                  <a:pt x="949942" y="535372"/>
                </a:lnTo>
                <a:lnTo>
                  <a:pt x="1122937" y="418865"/>
                </a:lnTo>
                <a:lnTo>
                  <a:pt x="1320645" y="295298"/>
                </a:lnTo>
                <a:lnTo>
                  <a:pt x="1163834" y="203505"/>
                </a:lnTo>
                <a:lnTo>
                  <a:pt x="780813" y="98638"/>
                </a:lnTo>
                <a:lnTo>
                  <a:pt x="544057" y="46914"/>
                </a:lnTo>
                <a:lnTo>
                  <a:pt x="81863" y="0"/>
                </a:lnTo>
              </a:path>
            </a:pathLst>
          </a:custGeom>
          <a:solidFill>
            <a:schemeClr val="accent6"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0" name="pole tekstowe 249"/>
          <p:cNvSpPr txBox="1"/>
          <p:nvPr/>
        </p:nvSpPr>
        <p:spPr>
          <a:xfrm>
            <a:off x="4385147" y="167306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4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51" name="pole tekstowe 250"/>
          <p:cNvSpPr txBox="1"/>
          <p:nvPr/>
        </p:nvSpPr>
        <p:spPr>
          <a:xfrm>
            <a:off x="2907810" y="350570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10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52" name="Prostokąt 251"/>
          <p:cNvSpPr/>
          <p:nvPr/>
        </p:nvSpPr>
        <p:spPr>
          <a:xfrm>
            <a:off x="1428728" y="928670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  <a:endParaRPr lang="pl-PL" sz="3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53" name="Prostokąt zaokrąglony 252"/>
          <p:cNvSpPr/>
          <p:nvPr/>
        </p:nvSpPr>
        <p:spPr>
          <a:xfrm>
            <a:off x="5531914" y="3094892"/>
            <a:ext cx="230711" cy="10788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54" name="pole tekstowe 253"/>
          <p:cNvSpPr txBox="1"/>
          <p:nvPr/>
        </p:nvSpPr>
        <p:spPr>
          <a:xfrm>
            <a:off x="5584708" y="302585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55" name="pole tekstowe 254"/>
          <p:cNvSpPr txBox="1"/>
          <p:nvPr/>
        </p:nvSpPr>
        <p:spPr>
          <a:xfrm>
            <a:off x="5462574" y="302353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3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56" name="Prostokąt zaokrąglony 255"/>
          <p:cNvSpPr/>
          <p:nvPr/>
        </p:nvSpPr>
        <p:spPr>
          <a:xfrm>
            <a:off x="3826669" y="2871788"/>
            <a:ext cx="252350" cy="121392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57" name="pole tekstowe 256"/>
          <p:cNvSpPr txBox="1"/>
          <p:nvPr/>
        </p:nvSpPr>
        <p:spPr>
          <a:xfrm>
            <a:off x="3768733" y="27945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58" name="pole tekstowe 257"/>
          <p:cNvSpPr txBox="1"/>
          <p:nvPr/>
        </p:nvSpPr>
        <p:spPr>
          <a:xfrm>
            <a:off x="3886859" y="27986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6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58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4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pic>
        <p:nvPicPr>
          <p:cNvPr id="55" name="Obraz 54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Łącznik prosty 5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212" name="Prostokąt 211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3" name="Prostokąt 212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pl-PL" sz="1000" b="1" cap="all" dirty="0" smtClean="0">
                <a:solidFill>
                  <a:srgbClr val="FF9900"/>
                </a:solidFill>
              </a:rPr>
              <a:t>Plac tramwajowy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propozycja przeznaczenia terenu przyszłej pętli tramwajowej na przestrzeń publiczną z zielenią 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(PROPOZYCJA WPROWADZENIA KRAŃCÓWKI zamiast pętli W CELU ZAOSZCZĘDZENIA TERENU).</a:t>
            </a:r>
            <a:endParaRPr lang="pl-PL" sz="1000" cap="all" dirty="0">
              <a:solidFill>
                <a:srgbClr val="080808"/>
              </a:solidFill>
            </a:endParaRPr>
          </a:p>
        </p:txBody>
      </p:sp>
      <p:sp>
        <p:nvSpPr>
          <p:cNvPr id="214" name="Prostokąt 213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11</a:t>
            </a:r>
            <a:endParaRPr lang="pl-PL" sz="1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15" name="Obraz 214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895505"/>
            <a:ext cx="7130598" cy="5040000"/>
          </a:xfrm>
          <a:prstGeom prst="rect">
            <a:avLst/>
          </a:prstGeom>
        </p:spPr>
      </p:pic>
      <p:sp>
        <p:nvSpPr>
          <p:cNvPr id="220" name="Prostokąt zaokrąglony 219"/>
          <p:cNvSpPr/>
          <p:nvPr/>
        </p:nvSpPr>
        <p:spPr>
          <a:xfrm>
            <a:off x="5758046" y="3517624"/>
            <a:ext cx="140326" cy="140617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1" name="pole tekstowe 220"/>
          <p:cNvSpPr txBox="1"/>
          <p:nvPr/>
        </p:nvSpPr>
        <p:spPr>
          <a:xfrm>
            <a:off x="5669057" y="345431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2" name="Dowolny kształt 221"/>
          <p:cNvSpPr/>
          <p:nvPr/>
        </p:nvSpPr>
        <p:spPr>
          <a:xfrm>
            <a:off x="2769381" y="2240181"/>
            <a:ext cx="882312" cy="1479728"/>
          </a:xfrm>
          <a:custGeom>
            <a:avLst/>
            <a:gdLst>
              <a:gd name="connsiteX0" fmla="*/ 1094146 w 1094146"/>
              <a:gd name="connsiteY0" fmla="*/ 0 h 1834995"/>
              <a:gd name="connsiteX1" fmla="*/ 776646 w 1094146"/>
              <a:gd name="connsiteY1" fmla="*/ 901700 h 1834995"/>
              <a:gd name="connsiteX2" fmla="*/ 436921 w 1094146"/>
              <a:gd name="connsiteY2" fmla="*/ 1831975 h 1834995"/>
              <a:gd name="connsiteX3" fmla="*/ 328971 w 1094146"/>
              <a:gd name="connsiteY3" fmla="*/ 1806575 h 1834995"/>
              <a:gd name="connsiteX4" fmla="*/ 1946 w 1094146"/>
              <a:gd name="connsiteY4" fmla="*/ 1660525 h 1834995"/>
              <a:gd name="connsiteX5" fmla="*/ 255946 w 1094146"/>
              <a:gd name="connsiteY5" fmla="*/ 561975 h 1834995"/>
              <a:gd name="connsiteX6" fmla="*/ 338496 w 1094146"/>
              <a:gd name="connsiteY6" fmla="*/ 530225 h 1834995"/>
              <a:gd name="connsiteX7" fmla="*/ 522646 w 1094146"/>
              <a:gd name="connsiteY7" fmla="*/ 406400 h 1834995"/>
              <a:gd name="connsiteX8" fmla="*/ 782996 w 1094146"/>
              <a:gd name="connsiteY8" fmla="*/ 225425 h 1834995"/>
              <a:gd name="connsiteX9" fmla="*/ 1094146 w 1094146"/>
              <a:gd name="connsiteY9" fmla="*/ 0 h 1834995"/>
              <a:gd name="connsiteX0" fmla="*/ 1094146 w 1094146"/>
              <a:gd name="connsiteY0" fmla="*/ 0 h 1834995"/>
              <a:gd name="connsiteX1" fmla="*/ 776646 w 1094146"/>
              <a:gd name="connsiteY1" fmla="*/ 901700 h 1834995"/>
              <a:gd name="connsiteX2" fmla="*/ 436921 w 1094146"/>
              <a:gd name="connsiteY2" fmla="*/ 1831975 h 1834995"/>
              <a:gd name="connsiteX3" fmla="*/ 328971 w 1094146"/>
              <a:gd name="connsiteY3" fmla="*/ 1806575 h 1834995"/>
              <a:gd name="connsiteX4" fmla="*/ 1946 w 1094146"/>
              <a:gd name="connsiteY4" fmla="*/ 1660525 h 1834995"/>
              <a:gd name="connsiteX5" fmla="*/ 255946 w 1094146"/>
              <a:gd name="connsiteY5" fmla="*/ 561975 h 1834995"/>
              <a:gd name="connsiteX6" fmla="*/ 338496 w 1094146"/>
              <a:gd name="connsiteY6" fmla="*/ 530225 h 1834995"/>
              <a:gd name="connsiteX7" fmla="*/ 522646 w 1094146"/>
              <a:gd name="connsiteY7" fmla="*/ 406400 h 1834995"/>
              <a:gd name="connsiteX8" fmla="*/ 782996 w 1094146"/>
              <a:gd name="connsiteY8" fmla="*/ 225425 h 1834995"/>
              <a:gd name="connsiteX9" fmla="*/ 1094146 w 1094146"/>
              <a:gd name="connsiteY9" fmla="*/ 0 h 1834995"/>
              <a:gd name="connsiteX0" fmla="*/ 1094146 w 1094146"/>
              <a:gd name="connsiteY0" fmla="*/ 0 h 1834995"/>
              <a:gd name="connsiteX1" fmla="*/ 776646 w 1094146"/>
              <a:gd name="connsiteY1" fmla="*/ 901700 h 1834995"/>
              <a:gd name="connsiteX2" fmla="*/ 436921 w 1094146"/>
              <a:gd name="connsiteY2" fmla="*/ 1831975 h 1834995"/>
              <a:gd name="connsiteX3" fmla="*/ 328971 w 1094146"/>
              <a:gd name="connsiteY3" fmla="*/ 1806575 h 1834995"/>
              <a:gd name="connsiteX4" fmla="*/ 1946 w 1094146"/>
              <a:gd name="connsiteY4" fmla="*/ 1660525 h 1834995"/>
              <a:gd name="connsiteX5" fmla="*/ 255946 w 1094146"/>
              <a:gd name="connsiteY5" fmla="*/ 561975 h 1834995"/>
              <a:gd name="connsiteX6" fmla="*/ 338496 w 1094146"/>
              <a:gd name="connsiteY6" fmla="*/ 530225 h 1834995"/>
              <a:gd name="connsiteX7" fmla="*/ 522646 w 1094146"/>
              <a:gd name="connsiteY7" fmla="*/ 406400 h 1834995"/>
              <a:gd name="connsiteX8" fmla="*/ 782996 w 1094146"/>
              <a:gd name="connsiteY8" fmla="*/ 225425 h 1834995"/>
              <a:gd name="connsiteX9" fmla="*/ 1094146 w 1094146"/>
              <a:gd name="connsiteY9" fmla="*/ 0 h 1834995"/>
              <a:gd name="connsiteX0" fmla="*/ 1094146 w 1094146"/>
              <a:gd name="connsiteY0" fmla="*/ 0 h 1834995"/>
              <a:gd name="connsiteX1" fmla="*/ 776646 w 1094146"/>
              <a:gd name="connsiteY1" fmla="*/ 901700 h 1834995"/>
              <a:gd name="connsiteX2" fmla="*/ 436921 w 1094146"/>
              <a:gd name="connsiteY2" fmla="*/ 1831975 h 1834995"/>
              <a:gd name="connsiteX3" fmla="*/ 328971 w 1094146"/>
              <a:gd name="connsiteY3" fmla="*/ 1806575 h 1834995"/>
              <a:gd name="connsiteX4" fmla="*/ 1946 w 1094146"/>
              <a:gd name="connsiteY4" fmla="*/ 1660525 h 1834995"/>
              <a:gd name="connsiteX5" fmla="*/ 255946 w 1094146"/>
              <a:gd name="connsiteY5" fmla="*/ 561975 h 1834995"/>
              <a:gd name="connsiteX6" fmla="*/ 338496 w 1094146"/>
              <a:gd name="connsiteY6" fmla="*/ 530225 h 1834995"/>
              <a:gd name="connsiteX7" fmla="*/ 522646 w 1094146"/>
              <a:gd name="connsiteY7" fmla="*/ 406400 h 1834995"/>
              <a:gd name="connsiteX8" fmla="*/ 782996 w 1094146"/>
              <a:gd name="connsiteY8" fmla="*/ 225425 h 1834995"/>
              <a:gd name="connsiteX9" fmla="*/ 1094146 w 1094146"/>
              <a:gd name="connsiteY9" fmla="*/ 0 h 183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94146" h="1834995">
                <a:moveTo>
                  <a:pt x="1094146" y="0"/>
                </a:moveTo>
                <a:lnTo>
                  <a:pt x="776646" y="901700"/>
                </a:lnTo>
                <a:lnTo>
                  <a:pt x="436921" y="1831975"/>
                </a:lnTo>
                <a:cubicBezTo>
                  <a:pt x="330682" y="1809439"/>
                  <a:pt x="357391" y="1834995"/>
                  <a:pt x="328971" y="1806575"/>
                </a:cubicBezTo>
                <a:cubicBezTo>
                  <a:pt x="0" y="1666043"/>
                  <a:pt x="1946" y="1785413"/>
                  <a:pt x="1946" y="1660525"/>
                </a:cubicBezTo>
                <a:lnTo>
                  <a:pt x="255946" y="561975"/>
                </a:lnTo>
                <a:cubicBezTo>
                  <a:pt x="337575" y="535854"/>
                  <a:pt x="309945" y="550261"/>
                  <a:pt x="338496" y="530225"/>
                </a:cubicBezTo>
                <a:lnTo>
                  <a:pt x="522646" y="406400"/>
                </a:lnTo>
                <a:lnTo>
                  <a:pt x="782996" y="225425"/>
                </a:lnTo>
                <a:lnTo>
                  <a:pt x="1094146" y="0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3" name="pole tekstowe 222"/>
          <p:cNvSpPr txBox="1"/>
          <p:nvPr/>
        </p:nvSpPr>
        <p:spPr>
          <a:xfrm>
            <a:off x="4971490" y="22459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9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4" name="Prostokąt zaokrąglony 223"/>
          <p:cNvSpPr/>
          <p:nvPr/>
        </p:nvSpPr>
        <p:spPr>
          <a:xfrm>
            <a:off x="4976658" y="2276021"/>
            <a:ext cx="223956" cy="19151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5" name="pole tekstowe 224"/>
          <p:cNvSpPr txBox="1"/>
          <p:nvPr/>
        </p:nvSpPr>
        <p:spPr>
          <a:xfrm>
            <a:off x="4094761" y="382623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8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6" name="Prostokąt zaokrąglony 225"/>
          <p:cNvSpPr/>
          <p:nvPr/>
        </p:nvSpPr>
        <p:spPr>
          <a:xfrm>
            <a:off x="4112550" y="3819892"/>
            <a:ext cx="217140" cy="26131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7" name="pole tekstowe 226"/>
          <p:cNvSpPr txBox="1"/>
          <p:nvPr/>
        </p:nvSpPr>
        <p:spPr>
          <a:xfrm>
            <a:off x="6194202" y="370322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7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8" name="Prostokąt zaokrąglony 227"/>
          <p:cNvSpPr/>
          <p:nvPr/>
        </p:nvSpPr>
        <p:spPr>
          <a:xfrm>
            <a:off x="6225616" y="3751272"/>
            <a:ext cx="184429" cy="16659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0" name="Dowolny kształt 229"/>
          <p:cNvSpPr/>
          <p:nvPr/>
        </p:nvSpPr>
        <p:spPr>
          <a:xfrm>
            <a:off x="5702714" y="2846438"/>
            <a:ext cx="626536" cy="572250"/>
          </a:xfrm>
          <a:custGeom>
            <a:avLst/>
            <a:gdLst>
              <a:gd name="connsiteX0" fmla="*/ 11220 w 776960"/>
              <a:gd name="connsiteY0" fmla="*/ 143050 h 709641"/>
              <a:gd name="connsiteX1" fmla="*/ 53294 w 776960"/>
              <a:gd name="connsiteY1" fmla="*/ 224392 h 709641"/>
              <a:gd name="connsiteX2" fmla="*/ 131831 w 776960"/>
              <a:gd name="connsiteY2" fmla="*/ 356223 h 709641"/>
              <a:gd name="connsiteX3" fmla="*/ 193539 w 776960"/>
              <a:gd name="connsiteY3" fmla="*/ 465614 h 709641"/>
              <a:gd name="connsiteX4" fmla="*/ 235613 w 776960"/>
              <a:gd name="connsiteY4" fmla="*/ 583421 h 709641"/>
              <a:gd name="connsiteX5" fmla="*/ 249637 w 776960"/>
              <a:gd name="connsiteY5" fmla="*/ 709641 h 709641"/>
              <a:gd name="connsiteX6" fmla="*/ 398297 w 776960"/>
              <a:gd name="connsiteY6" fmla="*/ 704032 h 709641"/>
              <a:gd name="connsiteX7" fmla="*/ 642324 w 776960"/>
              <a:gd name="connsiteY7" fmla="*/ 675983 h 709641"/>
              <a:gd name="connsiteX8" fmla="*/ 776960 w 776960"/>
              <a:gd name="connsiteY8" fmla="*/ 628299 h 709641"/>
              <a:gd name="connsiteX9" fmla="*/ 732081 w 776960"/>
              <a:gd name="connsiteY9" fmla="*/ 474029 h 709641"/>
              <a:gd name="connsiteX10" fmla="*/ 678788 w 776960"/>
              <a:gd name="connsiteY10" fmla="*/ 274881 h 709641"/>
              <a:gd name="connsiteX11" fmla="*/ 603056 w 776960"/>
              <a:gd name="connsiteY11" fmla="*/ 44878 h 709641"/>
              <a:gd name="connsiteX12" fmla="*/ 575007 w 776960"/>
              <a:gd name="connsiteY12" fmla="*/ 0 h 709641"/>
              <a:gd name="connsiteX13" fmla="*/ 291711 w 776960"/>
              <a:gd name="connsiteY13" fmla="*/ 30854 h 709641"/>
              <a:gd name="connsiteX14" fmla="*/ 0 w 776960"/>
              <a:gd name="connsiteY14" fmla="*/ 78537 h 709641"/>
              <a:gd name="connsiteX15" fmla="*/ 11220 w 776960"/>
              <a:gd name="connsiteY15" fmla="*/ 143050 h 70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6960" h="709641">
                <a:moveTo>
                  <a:pt x="11220" y="143050"/>
                </a:moveTo>
                <a:lnTo>
                  <a:pt x="53294" y="224392"/>
                </a:lnTo>
                <a:lnTo>
                  <a:pt x="131831" y="356223"/>
                </a:lnTo>
                <a:cubicBezTo>
                  <a:pt x="196819" y="466419"/>
                  <a:pt x="238676" y="465614"/>
                  <a:pt x="193539" y="465614"/>
                </a:cubicBezTo>
                <a:lnTo>
                  <a:pt x="235613" y="583421"/>
                </a:lnTo>
                <a:lnTo>
                  <a:pt x="249637" y="709641"/>
                </a:lnTo>
                <a:lnTo>
                  <a:pt x="398297" y="704032"/>
                </a:lnTo>
                <a:lnTo>
                  <a:pt x="642324" y="675983"/>
                </a:lnTo>
                <a:lnTo>
                  <a:pt x="776960" y="628299"/>
                </a:lnTo>
                <a:lnTo>
                  <a:pt x="732081" y="474029"/>
                </a:lnTo>
                <a:lnTo>
                  <a:pt x="678788" y="274881"/>
                </a:lnTo>
                <a:lnTo>
                  <a:pt x="603056" y="44878"/>
                </a:lnTo>
                <a:lnTo>
                  <a:pt x="575007" y="0"/>
                </a:lnTo>
                <a:lnTo>
                  <a:pt x="291711" y="30854"/>
                </a:lnTo>
                <a:lnTo>
                  <a:pt x="0" y="78537"/>
                </a:lnTo>
                <a:lnTo>
                  <a:pt x="11220" y="143050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1" name="Prostokąt zaokrąglony 230"/>
          <p:cNvSpPr/>
          <p:nvPr/>
        </p:nvSpPr>
        <p:spPr>
          <a:xfrm>
            <a:off x="5647190" y="30974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2" name="Prostokąt zaokrąglony 231"/>
          <p:cNvSpPr/>
          <p:nvPr/>
        </p:nvSpPr>
        <p:spPr>
          <a:xfrm>
            <a:off x="6215628" y="3526798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3" name="Prostokąt zaokrąglony 232"/>
          <p:cNvSpPr/>
          <p:nvPr/>
        </p:nvSpPr>
        <p:spPr>
          <a:xfrm rot="1515449">
            <a:off x="4347936" y="1973637"/>
            <a:ext cx="140859" cy="36387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4" name="Prostokąt zaokrąglony 233"/>
          <p:cNvSpPr/>
          <p:nvPr/>
        </p:nvSpPr>
        <p:spPr>
          <a:xfrm>
            <a:off x="3827441" y="28719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5" name="Prostokąt zaokrąglony 234"/>
          <p:cNvSpPr/>
          <p:nvPr/>
        </p:nvSpPr>
        <p:spPr>
          <a:xfrm rot="17310241">
            <a:off x="3810928" y="2938638"/>
            <a:ext cx="81721" cy="52863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6" name="Prostokąt zaokrąglony 235"/>
          <p:cNvSpPr/>
          <p:nvPr/>
        </p:nvSpPr>
        <p:spPr>
          <a:xfrm>
            <a:off x="3124535" y="3918061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7" name="Prostokąt zaokrąglony 236"/>
          <p:cNvSpPr/>
          <p:nvPr/>
        </p:nvSpPr>
        <p:spPr>
          <a:xfrm>
            <a:off x="2332581" y="4004236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8" name="Prostokąt zaokrąglony 237"/>
          <p:cNvSpPr/>
          <p:nvPr/>
        </p:nvSpPr>
        <p:spPr>
          <a:xfrm>
            <a:off x="2435341" y="4669927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9" name="Prostokąt zaokrąglony 238"/>
          <p:cNvSpPr/>
          <p:nvPr/>
        </p:nvSpPr>
        <p:spPr>
          <a:xfrm rot="969612">
            <a:off x="3174894" y="2273821"/>
            <a:ext cx="393711" cy="46106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40" name="pole tekstowe 239"/>
          <p:cNvSpPr txBox="1"/>
          <p:nvPr/>
        </p:nvSpPr>
        <p:spPr>
          <a:xfrm>
            <a:off x="2267542" y="39801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41" name="pole tekstowe 240"/>
          <p:cNvSpPr txBox="1"/>
          <p:nvPr/>
        </p:nvSpPr>
        <p:spPr>
          <a:xfrm>
            <a:off x="2370385" y="464446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42" name="pole tekstowe 241"/>
          <p:cNvSpPr txBox="1"/>
          <p:nvPr/>
        </p:nvSpPr>
        <p:spPr>
          <a:xfrm>
            <a:off x="3059040" y="384246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43" name="pole tekstowe 242"/>
          <p:cNvSpPr txBox="1"/>
          <p:nvPr/>
        </p:nvSpPr>
        <p:spPr>
          <a:xfrm>
            <a:off x="3919912" y="313322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44" name="pole tekstowe 243"/>
          <p:cNvSpPr txBox="1"/>
          <p:nvPr/>
        </p:nvSpPr>
        <p:spPr>
          <a:xfrm>
            <a:off x="3294846" y="255873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45" name="pole tekstowe 244"/>
          <p:cNvSpPr txBox="1"/>
          <p:nvPr/>
        </p:nvSpPr>
        <p:spPr>
          <a:xfrm>
            <a:off x="4260154" y="211144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46" name="pole tekstowe 245"/>
          <p:cNvSpPr txBox="1"/>
          <p:nvPr/>
        </p:nvSpPr>
        <p:spPr>
          <a:xfrm>
            <a:off x="6151450" y="345088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47" name="pole tekstowe 246"/>
          <p:cNvSpPr txBox="1"/>
          <p:nvPr/>
        </p:nvSpPr>
        <p:spPr>
          <a:xfrm>
            <a:off x="6138758" y="318102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48" name="Dowolny kształt 247"/>
          <p:cNvSpPr/>
          <p:nvPr/>
        </p:nvSpPr>
        <p:spPr>
          <a:xfrm>
            <a:off x="6110221" y="2464150"/>
            <a:ext cx="561279" cy="896946"/>
          </a:xfrm>
          <a:custGeom>
            <a:avLst/>
            <a:gdLst>
              <a:gd name="connsiteX0" fmla="*/ 116006 w 696036"/>
              <a:gd name="connsiteY0" fmla="*/ 464024 h 1112293"/>
              <a:gd name="connsiteX1" fmla="*/ 279780 w 696036"/>
              <a:gd name="connsiteY1" fmla="*/ 1112293 h 1112293"/>
              <a:gd name="connsiteX2" fmla="*/ 504968 w 696036"/>
              <a:gd name="connsiteY2" fmla="*/ 1050878 h 1112293"/>
              <a:gd name="connsiteX3" fmla="*/ 348018 w 696036"/>
              <a:gd name="connsiteY3" fmla="*/ 457200 h 1112293"/>
              <a:gd name="connsiteX4" fmla="*/ 470848 w 696036"/>
              <a:gd name="connsiteY4" fmla="*/ 504968 h 1112293"/>
              <a:gd name="connsiteX5" fmla="*/ 696036 w 696036"/>
              <a:gd name="connsiteY5" fmla="*/ 600502 h 1112293"/>
              <a:gd name="connsiteX6" fmla="*/ 586854 w 696036"/>
              <a:gd name="connsiteY6" fmla="*/ 27296 h 1112293"/>
              <a:gd name="connsiteX7" fmla="*/ 0 w 696036"/>
              <a:gd name="connsiteY7" fmla="*/ 0 h 1112293"/>
              <a:gd name="connsiteX8" fmla="*/ 116006 w 696036"/>
              <a:gd name="connsiteY8" fmla="*/ 464024 h 111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36" h="1112293">
                <a:moveTo>
                  <a:pt x="116006" y="464024"/>
                </a:moveTo>
                <a:lnTo>
                  <a:pt x="279780" y="1112293"/>
                </a:lnTo>
                <a:lnTo>
                  <a:pt x="504968" y="1050878"/>
                </a:lnTo>
                <a:lnTo>
                  <a:pt x="348018" y="457200"/>
                </a:lnTo>
                <a:lnTo>
                  <a:pt x="470848" y="504968"/>
                </a:lnTo>
                <a:lnTo>
                  <a:pt x="696036" y="600502"/>
                </a:lnTo>
                <a:lnTo>
                  <a:pt x="586854" y="27296"/>
                </a:lnTo>
                <a:lnTo>
                  <a:pt x="0" y="0"/>
                </a:lnTo>
                <a:lnTo>
                  <a:pt x="116006" y="464024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9" name="Dowolny kształt 248"/>
          <p:cNvSpPr/>
          <p:nvPr/>
        </p:nvSpPr>
        <p:spPr>
          <a:xfrm>
            <a:off x="5251794" y="3218024"/>
            <a:ext cx="660328" cy="330164"/>
          </a:xfrm>
          <a:custGeom>
            <a:avLst/>
            <a:gdLst>
              <a:gd name="connsiteX0" fmla="*/ 0 w 818866"/>
              <a:gd name="connsiteY0" fmla="*/ 409433 h 409433"/>
              <a:gd name="connsiteX1" fmla="*/ 307075 w 818866"/>
              <a:gd name="connsiteY1" fmla="*/ 368490 h 409433"/>
              <a:gd name="connsiteX2" fmla="*/ 818866 w 818866"/>
              <a:gd name="connsiteY2" fmla="*/ 300251 h 409433"/>
              <a:gd name="connsiteX3" fmla="*/ 805218 w 818866"/>
              <a:gd name="connsiteY3" fmla="*/ 163773 h 409433"/>
              <a:gd name="connsiteX4" fmla="*/ 709684 w 818866"/>
              <a:gd name="connsiteY4" fmla="*/ 0 h 409433"/>
              <a:gd name="connsiteX5" fmla="*/ 34119 w 818866"/>
              <a:gd name="connsiteY5" fmla="*/ 75063 h 409433"/>
              <a:gd name="connsiteX6" fmla="*/ 0 w 818866"/>
              <a:gd name="connsiteY6" fmla="*/ 409433 h 4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66" h="409433">
                <a:moveTo>
                  <a:pt x="0" y="409433"/>
                </a:moveTo>
                <a:lnTo>
                  <a:pt x="307075" y="368490"/>
                </a:lnTo>
                <a:lnTo>
                  <a:pt x="818866" y="300251"/>
                </a:lnTo>
                <a:lnTo>
                  <a:pt x="805218" y="163773"/>
                </a:lnTo>
                <a:lnTo>
                  <a:pt x="709684" y="0"/>
                </a:lnTo>
                <a:lnTo>
                  <a:pt x="34119" y="75063"/>
                </a:lnTo>
                <a:lnTo>
                  <a:pt x="0" y="409433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0" name="Dowolny kształt 249"/>
          <p:cNvSpPr/>
          <p:nvPr/>
        </p:nvSpPr>
        <p:spPr>
          <a:xfrm>
            <a:off x="3171761" y="3498664"/>
            <a:ext cx="847421" cy="352175"/>
          </a:xfrm>
          <a:custGeom>
            <a:avLst/>
            <a:gdLst>
              <a:gd name="connsiteX0" fmla="*/ 6824 w 1050878"/>
              <a:gd name="connsiteY0" fmla="*/ 436728 h 436728"/>
              <a:gd name="connsiteX1" fmla="*/ 450376 w 1050878"/>
              <a:gd name="connsiteY1" fmla="*/ 334370 h 436728"/>
              <a:gd name="connsiteX2" fmla="*/ 682388 w 1050878"/>
              <a:gd name="connsiteY2" fmla="*/ 293427 h 436728"/>
              <a:gd name="connsiteX3" fmla="*/ 1044054 w 1050878"/>
              <a:gd name="connsiteY3" fmla="*/ 361666 h 436728"/>
              <a:gd name="connsiteX4" fmla="*/ 1050878 w 1050878"/>
              <a:gd name="connsiteY4" fmla="*/ 279779 h 436728"/>
              <a:gd name="connsiteX5" fmla="*/ 88711 w 1050878"/>
              <a:gd name="connsiteY5" fmla="*/ 0 h 436728"/>
              <a:gd name="connsiteX6" fmla="*/ 0 w 1050878"/>
              <a:gd name="connsiteY6" fmla="*/ 191069 h 436728"/>
              <a:gd name="connsiteX7" fmla="*/ 6824 w 1050878"/>
              <a:gd name="connsiteY7" fmla="*/ 436728 h 43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0878" h="436728">
                <a:moveTo>
                  <a:pt x="6824" y="436728"/>
                </a:moveTo>
                <a:lnTo>
                  <a:pt x="450376" y="334370"/>
                </a:lnTo>
                <a:lnTo>
                  <a:pt x="682388" y="293427"/>
                </a:lnTo>
                <a:lnTo>
                  <a:pt x="1044054" y="361666"/>
                </a:lnTo>
                <a:lnTo>
                  <a:pt x="1050878" y="279779"/>
                </a:lnTo>
                <a:lnTo>
                  <a:pt x="88711" y="0"/>
                </a:lnTo>
                <a:lnTo>
                  <a:pt x="0" y="191069"/>
                </a:lnTo>
                <a:lnTo>
                  <a:pt x="6824" y="436728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1" name="pole tekstowe 250"/>
          <p:cNvSpPr txBox="1"/>
          <p:nvPr/>
        </p:nvSpPr>
        <p:spPr>
          <a:xfrm>
            <a:off x="6344366" y="315128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52" name="pole tekstowe 251"/>
          <p:cNvSpPr txBox="1"/>
          <p:nvPr/>
        </p:nvSpPr>
        <p:spPr>
          <a:xfrm>
            <a:off x="5719747" y="32835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53" name="pole tekstowe 252"/>
          <p:cNvSpPr txBox="1"/>
          <p:nvPr/>
        </p:nvSpPr>
        <p:spPr>
          <a:xfrm>
            <a:off x="3822089" y="361535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54" name="Dowolny kształt 253"/>
          <p:cNvSpPr/>
          <p:nvPr/>
        </p:nvSpPr>
        <p:spPr>
          <a:xfrm>
            <a:off x="3775043" y="1428913"/>
            <a:ext cx="1064960" cy="431721"/>
          </a:xfrm>
          <a:custGeom>
            <a:avLst/>
            <a:gdLst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483679 w 3834125"/>
              <a:gd name="connsiteY7" fmla="*/ 3531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066211 w 3834125"/>
              <a:gd name="connsiteY10" fmla="*/ 222422 h 529576"/>
              <a:gd name="connsiteX11" fmla="*/ 2549022 w 3834125"/>
              <a:gd name="connsiteY11" fmla="*/ 529576 h 529576"/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483679 w 3834125"/>
              <a:gd name="connsiteY7" fmla="*/ 3531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645702 w 3834125"/>
              <a:gd name="connsiteY10" fmla="*/ 329983 h 529576"/>
              <a:gd name="connsiteX11" fmla="*/ 2549022 w 3834125"/>
              <a:gd name="connsiteY11" fmla="*/ 529576 h 529576"/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1608114 w 3834125"/>
              <a:gd name="connsiteY7" fmla="*/ 37816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645702 w 3834125"/>
              <a:gd name="connsiteY10" fmla="*/ 329983 h 529576"/>
              <a:gd name="connsiteX11" fmla="*/ 2549022 w 3834125"/>
              <a:gd name="connsiteY11" fmla="*/ 529576 h 529576"/>
              <a:gd name="connsiteX0" fmla="*/ 2531370 w 3816473"/>
              <a:gd name="connsiteY0" fmla="*/ 526045 h 526045"/>
              <a:gd name="connsiteX1" fmla="*/ 2704365 w 3816473"/>
              <a:gd name="connsiteY1" fmla="*/ 409538 h 526045"/>
              <a:gd name="connsiteX2" fmla="*/ 2902073 w 3816473"/>
              <a:gd name="connsiteY2" fmla="*/ 285971 h 526045"/>
              <a:gd name="connsiteX3" fmla="*/ 3173922 w 3816473"/>
              <a:gd name="connsiteY3" fmla="*/ 194178 h 526045"/>
              <a:gd name="connsiteX4" fmla="*/ 3477545 w 3816473"/>
              <a:gd name="connsiteY4" fmla="*/ 116506 h 526045"/>
              <a:gd name="connsiteX5" fmla="*/ 3749393 w 3816473"/>
              <a:gd name="connsiteY5" fmla="*/ 45896 h 526045"/>
              <a:gd name="connsiteX6" fmla="*/ 3816473 w 3816473"/>
              <a:gd name="connsiteY6" fmla="*/ 0 h 526045"/>
              <a:gd name="connsiteX7" fmla="*/ 1590462 w 3816473"/>
              <a:gd name="connsiteY7" fmla="*/ 34285 h 526045"/>
              <a:gd name="connsiteX8" fmla="*/ 0 w 3816473"/>
              <a:gd name="connsiteY8" fmla="*/ 49427 h 526045"/>
              <a:gd name="connsiteX9" fmla="*/ 1628050 w 3816473"/>
              <a:gd name="connsiteY9" fmla="*/ 326452 h 526045"/>
              <a:gd name="connsiteX10" fmla="*/ 2531370 w 3816473"/>
              <a:gd name="connsiteY10" fmla="*/ 526045 h 526045"/>
              <a:gd name="connsiteX0" fmla="*/ 940908 w 2226011"/>
              <a:gd name="connsiteY0" fmla="*/ 526045 h 526045"/>
              <a:gd name="connsiteX1" fmla="*/ 1113903 w 2226011"/>
              <a:gd name="connsiteY1" fmla="*/ 409538 h 526045"/>
              <a:gd name="connsiteX2" fmla="*/ 1311611 w 2226011"/>
              <a:gd name="connsiteY2" fmla="*/ 285971 h 526045"/>
              <a:gd name="connsiteX3" fmla="*/ 1583460 w 2226011"/>
              <a:gd name="connsiteY3" fmla="*/ 194178 h 526045"/>
              <a:gd name="connsiteX4" fmla="*/ 1887083 w 2226011"/>
              <a:gd name="connsiteY4" fmla="*/ 116506 h 526045"/>
              <a:gd name="connsiteX5" fmla="*/ 2158931 w 2226011"/>
              <a:gd name="connsiteY5" fmla="*/ 45896 h 526045"/>
              <a:gd name="connsiteX6" fmla="*/ 2226011 w 2226011"/>
              <a:gd name="connsiteY6" fmla="*/ 0 h 526045"/>
              <a:gd name="connsiteX7" fmla="*/ 0 w 2226011"/>
              <a:gd name="connsiteY7" fmla="*/ 34285 h 526045"/>
              <a:gd name="connsiteX8" fmla="*/ 37588 w 2226011"/>
              <a:gd name="connsiteY8" fmla="*/ 326452 h 526045"/>
              <a:gd name="connsiteX9" fmla="*/ 940908 w 2226011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59249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034 w 2235045"/>
              <a:gd name="connsiteY7" fmla="*/ 34285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59249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780813 w 2235045"/>
              <a:gd name="connsiteY4" fmla="*/ 89311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780813 w 2235045"/>
              <a:gd name="connsiteY4" fmla="*/ 89311 h 526045"/>
              <a:gd name="connsiteX5" fmla="*/ 544057 w 2235045"/>
              <a:gd name="connsiteY5" fmla="*/ 37587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5558 w 2326485"/>
              <a:gd name="connsiteY0" fmla="*/ 0 h 523303"/>
              <a:gd name="connsiteX1" fmla="*/ 0 w 2326485"/>
              <a:gd name="connsiteY1" fmla="*/ 320564 h 523303"/>
              <a:gd name="connsiteX2" fmla="*/ 949942 w 2326485"/>
              <a:gd name="connsiteY2" fmla="*/ 523303 h 523303"/>
              <a:gd name="connsiteX3" fmla="*/ 1122937 w 2326485"/>
              <a:gd name="connsiteY3" fmla="*/ 406796 h 523303"/>
              <a:gd name="connsiteX4" fmla="*/ 1320645 w 2326485"/>
              <a:gd name="connsiteY4" fmla="*/ 283229 h 523303"/>
              <a:gd name="connsiteX5" fmla="*/ 1163834 w 2326485"/>
              <a:gd name="connsiteY5" fmla="*/ 191436 h 523303"/>
              <a:gd name="connsiteX6" fmla="*/ 780813 w 2326485"/>
              <a:gd name="connsiteY6" fmla="*/ 86569 h 523303"/>
              <a:gd name="connsiteX7" fmla="*/ 544057 w 2326485"/>
              <a:gd name="connsiteY7" fmla="*/ 34845 h 523303"/>
              <a:gd name="connsiteX8" fmla="*/ 2326485 w 2326485"/>
              <a:gd name="connsiteY8" fmla="*/ 88698 h 523303"/>
              <a:gd name="connsiteX0" fmla="*/ 95558 w 1320645"/>
              <a:gd name="connsiteY0" fmla="*/ 12069 h 535372"/>
              <a:gd name="connsiteX1" fmla="*/ 0 w 1320645"/>
              <a:gd name="connsiteY1" fmla="*/ 332633 h 535372"/>
              <a:gd name="connsiteX2" fmla="*/ 949942 w 1320645"/>
              <a:gd name="connsiteY2" fmla="*/ 535372 h 535372"/>
              <a:gd name="connsiteX3" fmla="*/ 1122937 w 1320645"/>
              <a:gd name="connsiteY3" fmla="*/ 418865 h 535372"/>
              <a:gd name="connsiteX4" fmla="*/ 1320645 w 1320645"/>
              <a:gd name="connsiteY4" fmla="*/ 295298 h 535372"/>
              <a:gd name="connsiteX5" fmla="*/ 1163834 w 1320645"/>
              <a:gd name="connsiteY5" fmla="*/ 203505 h 535372"/>
              <a:gd name="connsiteX6" fmla="*/ 780813 w 1320645"/>
              <a:gd name="connsiteY6" fmla="*/ 98638 h 535372"/>
              <a:gd name="connsiteX7" fmla="*/ 544057 w 1320645"/>
              <a:gd name="connsiteY7" fmla="*/ 46914 h 535372"/>
              <a:gd name="connsiteX8" fmla="*/ 81863 w 1320645"/>
              <a:gd name="connsiteY8" fmla="*/ 0 h 53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0645" h="535372">
                <a:moveTo>
                  <a:pt x="95558" y="12069"/>
                </a:moveTo>
                <a:lnTo>
                  <a:pt x="0" y="332633"/>
                </a:lnTo>
                <a:lnTo>
                  <a:pt x="949942" y="535372"/>
                </a:lnTo>
                <a:lnTo>
                  <a:pt x="1122937" y="418865"/>
                </a:lnTo>
                <a:lnTo>
                  <a:pt x="1320645" y="295298"/>
                </a:lnTo>
                <a:lnTo>
                  <a:pt x="1163834" y="203505"/>
                </a:lnTo>
                <a:lnTo>
                  <a:pt x="780813" y="98638"/>
                </a:lnTo>
                <a:lnTo>
                  <a:pt x="544057" y="46914"/>
                </a:lnTo>
                <a:lnTo>
                  <a:pt x="81863" y="0"/>
                </a:lnTo>
              </a:path>
            </a:pathLst>
          </a:custGeom>
          <a:solidFill>
            <a:schemeClr val="accent6"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5" name="pole tekstowe 254"/>
          <p:cNvSpPr txBox="1"/>
          <p:nvPr/>
        </p:nvSpPr>
        <p:spPr>
          <a:xfrm>
            <a:off x="4385147" y="167306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4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56" name="pole tekstowe 255"/>
          <p:cNvSpPr txBox="1"/>
          <p:nvPr/>
        </p:nvSpPr>
        <p:spPr>
          <a:xfrm>
            <a:off x="2907810" y="350570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10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57" name="Prostokąt 256"/>
          <p:cNvSpPr/>
          <p:nvPr/>
        </p:nvSpPr>
        <p:spPr>
          <a:xfrm>
            <a:off x="1428728" y="928670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  <a:endParaRPr lang="pl-PL" sz="3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58" name="Prostokąt zaokrąglony 257"/>
          <p:cNvSpPr/>
          <p:nvPr/>
        </p:nvSpPr>
        <p:spPr>
          <a:xfrm>
            <a:off x="5531914" y="3094892"/>
            <a:ext cx="230711" cy="10788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59" name="pole tekstowe 258"/>
          <p:cNvSpPr txBox="1"/>
          <p:nvPr/>
        </p:nvSpPr>
        <p:spPr>
          <a:xfrm>
            <a:off x="5584708" y="302585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60" name="pole tekstowe 259"/>
          <p:cNvSpPr txBox="1"/>
          <p:nvPr/>
        </p:nvSpPr>
        <p:spPr>
          <a:xfrm>
            <a:off x="5462574" y="302353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3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61" name="Prostokąt zaokrąglony 260"/>
          <p:cNvSpPr/>
          <p:nvPr/>
        </p:nvSpPr>
        <p:spPr>
          <a:xfrm>
            <a:off x="3826669" y="2871788"/>
            <a:ext cx="252350" cy="121392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62" name="pole tekstowe 261"/>
          <p:cNvSpPr txBox="1"/>
          <p:nvPr/>
        </p:nvSpPr>
        <p:spPr>
          <a:xfrm>
            <a:off x="3768733" y="27945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63" name="pole tekstowe 262"/>
          <p:cNvSpPr txBox="1"/>
          <p:nvPr/>
        </p:nvSpPr>
        <p:spPr>
          <a:xfrm>
            <a:off x="3886859" y="27986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6</a:t>
            </a:r>
            <a:endParaRPr lang="pl-PL" sz="1100" b="1" dirty="0">
              <a:solidFill>
                <a:schemeClr val="bg1"/>
              </a:solidFill>
            </a:endParaRPr>
          </a:p>
        </p:txBody>
      </p:sp>
      <p:pic>
        <p:nvPicPr>
          <p:cNvPr id="56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216" name="Dowolny kształt 215"/>
          <p:cNvSpPr/>
          <p:nvPr/>
        </p:nvSpPr>
        <p:spPr>
          <a:xfrm>
            <a:off x="2437581" y="3903924"/>
            <a:ext cx="4971385" cy="1674922"/>
          </a:xfrm>
          <a:custGeom>
            <a:avLst/>
            <a:gdLst>
              <a:gd name="connsiteX0" fmla="*/ 6164960 w 6164960"/>
              <a:gd name="connsiteY0" fmla="*/ 1402631 h 2077053"/>
              <a:gd name="connsiteX1" fmla="*/ 5713966 w 6164960"/>
              <a:gd name="connsiteY1" fmla="*/ 2077053 h 2077053"/>
              <a:gd name="connsiteX2" fmla="*/ 4385810 w 6164960"/>
              <a:gd name="connsiteY2" fmla="*/ 2064640 h 2077053"/>
              <a:gd name="connsiteX3" fmla="*/ 2904565 w 6164960"/>
              <a:gd name="connsiteY3" fmla="*/ 1741911 h 2077053"/>
              <a:gd name="connsiteX4" fmla="*/ 2490810 w 6164960"/>
              <a:gd name="connsiteY4" fmla="*/ 1667435 h 2077053"/>
              <a:gd name="connsiteX5" fmla="*/ 1878451 w 6164960"/>
              <a:gd name="connsiteY5" fmla="*/ 1282642 h 2077053"/>
              <a:gd name="connsiteX6" fmla="*/ 1758462 w 6164960"/>
              <a:gd name="connsiteY6" fmla="*/ 1576409 h 2077053"/>
              <a:gd name="connsiteX7" fmla="*/ 798549 w 6164960"/>
              <a:gd name="connsiteY7" fmla="*/ 1646747 h 2077053"/>
              <a:gd name="connsiteX8" fmla="*/ 604084 w 6164960"/>
              <a:gd name="connsiteY8" fmla="*/ 1675710 h 2077053"/>
              <a:gd name="connsiteX9" fmla="*/ 177915 w 6164960"/>
              <a:gd name="connsiteY9" fmla="*/ 1700535 h 2077053"/>
              <a:gd name="connsiteX10" fmla="*/ 103439 w 6164960"/>
              <a:gd name="connsiteY10" fmla="*/ 1621922 h 2077053"/>
              <a:gd name="connsiteX11" fmla="*/ 49651 w 6164960"/>
              <a:gd name="connsiteY11" fmla="*/ 1522621 h 2077053"/>
              <a:gd name="connsiteX12" fmla="*/ 12413 w 6164960"/>
              <a:gd name="connsiteY12" fmla="*/ 1361256 h 2077053"/>
              <a:gd name="connsiteX13" fmla="*/ 0 w 6164960"/>
              <a:gd name="connsiteY13" fmla="*/ 1278505 h 2077053"/>
              <a:gd name="connsiteX14" fmla="*/ 107577 w 6164960"/>
              <a:gd name="connsiteY14" fmla="*/ 1295055 h 2077053"/>
              <a:gd name="connsiteX15" fmla="*/ 144815 w 6164960"/>
              <a:gd name="connsiteY15" fmla="*/ 1228854 h 2077053"/>
              <a:gd name="connsiteX16" fmla="*/ 173778 w 6164960"/>
              <a:gd name="connsiteY16" fmla="*/ 790273 h 2077053"/>
              <a:gd name="connsiteX17" fmla="*/ 202741 w 6164960"/>
              <a:gd name="connsiteY17" fmla="*/ 388930 h 2077053"/>
              <a:gd name="connsiteX18" fmla="*/ 194466 w 6164960"/>
              <a:gd name="connsiteY18" fmla="*/ 297904 h 2077053"/>
              <a:gd name="connsiteX19" fmla="*/ 107577 w 6164960"/>
              <a:gd name="connsiteY19" fmla="*/ 91026 h 2077053"/>
              <a:gd name="connsiteX20" fmla="*/ 231704 w 6164960"/>
              <a:gd name="connsiteY20" fmla="*/ 103439 h 2077053"/>
              <a:gd name="connsiteX21" fmla="*/ 798549 w 6164960"/>
              <a:gd name="connsiteY21" fmla="*/ 0 h 2077053"/>
              <a:gd name="connsiteX22" fmla="*/ 889575 w 6164960"/>
              <a:gd name="connsiteY22" fmla="*/ 715797 h 2077053"/>
              <a:gd name="connsiteX23" fmla="*/ 930951 w 6164960"/>
              <a:gd name="connsiteY23" fmla="*/ 914400 h 2077053"/>
              <a:gd name="connsiteX24" fmla="*/ 993014 w 6164960"/>
              <a:gd name="connsiteY24" fmla="*/ 1009564 h 2077053"/>
              <a:gd name="connsiteX25" fmla="*/ 1104728 w 6164960"/>
              <a:gd name="connsiteY25" fmla="*/ 1021976 h 2077053"/>
              <a:gd name="connsiteX26" fmla="*/ 1994303 w 6164960"/>
              <a:gd name="connsiteY26" fmla="*/ 1026114 h 2077053"/>
              <a:gd name="connsiteX27" fmla="*/ 2312895 w 6164960"/>
              <a:gd name="connsiteY27" fmla="*/ 1034389 h 2077053"/>
              <a:gd name="connsiteX28" fmla="*/ 3024554 w 6164960"/>
              <a:gd name="connsiteY28" fmla="*/ 1088177 h 2077053"/>
              <a:gd name="connsiteX29" fmla="*/ 4675439 w 6164960"/>
              <a:gd name="connsiteY29" fmla="*/ 1257817 h 2077053"/>
              <a:gd name="connsiteX30" fmla="*/ 5701553 w 6164960"/>
              <a:gd name="connsiteY30" fmla="*/ 1361256 h 2077053"/>
              <a:gd name="connsiteX31" fmla="*/ 6164960 w 6164960"/>
              <a:gd name="connsiteY31" fmla="*/ 1402631 h 207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164960" h="2077053">
                <a:moveTo>
                  <a:pt x="6164960" y="1402631"/>
                </a:moveTo>
                <a:lnTo>
                  <a:pt x="5713966" y="2077053"/>
                </a:lnTo>
                <a:lnTo>
                  <a:pt x="4385810" y="2064640"/>
                </a:lnTo>
                <a:lnTo>
                  <a:pt x="2904565" y="1741911"/>
                </a:lnTo>
                <a:lnTo>
                  <a:pt x="2490810" y="1667435"/>
                </a:lnTo>
                <a:lnTo>
                  <a:pt x="1878451" y="1282642"/>
                </a:lnTo>
                <a:lnTo>
                  <a:pt x="1758462" y="1576409"/>
                </a:lnTo>
                <a:lnTo>
                  <a:pt x="798549" y="1646747"/>
                </a:lnTo>
                <a:lnTo>
                  <a:pt x="604084" y="1675710"/>
                </a:lnTo>
                <a:lnTo>
                  <a:pt x="177915" y="1700535"/>
                </a:lnTo>
                <a:lnTo>
                  <a:pt x="103439" y="1621922"/>
                </a:lnTo>
                <a:lnTo>
                  <a:pt x="49651" y="1522621"/>
                </a:lnTo>
                <a:lnTo>
                  <a:pt x="12413" y="1361256"/>
                </a:lnTo>
                <a:lnTo>
                  <a:pt x="0" y="1278505"/>
                </a:lnTo>
                <a:lnTo>
                  <a:pt x="107577" y="1295055"/>
                </a:lnTo>
                <a:lnTo>
                  <a:pt x="144815" y="1228854"/>
                </a:lnTo>
                <a:lnTo>
                  <a:pt x="173778" y="790273"/>
                </a:lnTo>
                <a:lnTo>
                  <a:pt x="202741" y="388930"/>
                </a:lnTo>
                <a:lnTo>
                  <a:pt x="194466" y="297904"/>
                </a:lnTo>
                <a:cubicBezTo>
                  <a:pt x="111202" y="89746"/>
                  <a:pt x="185986" y="91026"/>
                  <a:pt x="107577" y="91026"/>
                </a:cubicBezTo>
                <a:lnTo>
                  <a:pt x="231704" y="103439"/>
                </a:lnTo>
                <a:lnTo>
                  <a:pt x="798549" y="0"/>
                </a:lnTo>
                <a:lnTo>
                  <a:pt x="889575" y="715797"/>
                </a:lnTo>
                <a:lnTo>
                  <a:pt x="930951" y="914400"/>
                </a:lnTo>
                <a:lnTo>
                  <a:pt x="993014" y="1009564"/>
                </a:lnTo>
                <a:lnTo>
                  <a:pt x="1104728" y="1021976"/>
                </a:lnTo>
                <a:lnTo>
                  <a:pt x="1994303" y="1026114"/>
                </a:lnTo>
                <a:lnTo>
                  <a:pt x="2312895" y="1034389"/>
                </a:lnTo>
                <a:lnTo>
                  <a:pt x="3024554" y="1088177"/>
                </a:lnTo>
                <a:lnTo>
                  <a:pt x="4675439" y="1257817"/>
                </a:lnTo>
                <a:lnTo>
                  <a:pt x="5701553" y="1361256"/>
                </a:lnTo>
                <a:lnTo>
                  <a:pt x="6164960" y="1402631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9" name="pole tekstowe 228"/>
          <p:cNvSpPr txBox="1"/>
          <p:nvPr/>
        </p:nvSpPr>
        <p:spPr>
          <a:xfrm>
            <a:off x="6879734" y="53624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5</a:t>
            </a:r>
            <a:endParaRPr lang="pl-PL" sz="1100" b="1" dirty="0">
              <a:solidFill>
                <a:schemeClr val="bg1"/>
              </a:solidFill>
            </a:endParaRPr>
          </a:p>
        </p:txBody>
      </p:sp>
      <p:cxnSp>
        <p:nvCxnSpPr>
          <p:cNvPr id="217" name="Łącznik prosty ze strzałką 216"/>
          <p:cNvCxnSpPr/>
          <p:nvPr/>
        </p:nvCxnSpPr>
        <p:spPr>
          <a:xfrm rot="5400000">
            <a:off x="2872533" y="4328912"/>
            <a:ext cx="1479452" cy="971945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59" name="Obraz 58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Łącznik prosty 62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218" name="Prostokąt 217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9" name="Prostokąt 218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pl-PL" sz="1000" b="1" cap="all" dirty="0" smtClean="0">
                <a:solidFill>
                  <a:srgbClr val="FF9900"/>
                </a:solidFill>
              </a:rPr>
              <a:t>Staw przy parowozowej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postulat przekształcenia zaniedbanego zbiornika, BĘDĄCEGO OBECNIE MIEJSCEM WYSTĘPOWANIA PATOLOGII SPOŁECZNYCH, 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w staw dla wędkarzy.</a:t>
            </a:r>
            <a:endParaRPr lang="pl-PL" sz="1000" cap="all" dirty="0">
              <a:solidFill>
                <a:srgbClr val="080808"/>
              </a:solidFill>
            </a:endParaRPr>
          </a:p>
        </p:txBody>
      </p:sp>
      <p:sp>
        <p:nvSpPr>
          <p:cNvPr id="220" name="Prostokąt 219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12</a:t>
            </a:r>
            <a:endParaRPr lang="pl-PL" sz="1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21" name="Obraz 220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895505"/>
            <a:ext cx="7130598" cy="5040000"/>
          </a:xfrm>
          <a:prstGeom prst="rect">
            <a:avLst/>
          </a:prstGeom>
        </p:spPr>
      </p:pic>
      <p:sp>
        <p:nvSpPr>
          <p:cNvPr id="224" name="pole tekstowe 13"/>
          <p:cNvSpPr txBox="1"/>
          <p:nvPr/>
        </p:nvSpPr>
        <p:spPr>
          <a:xfrm>
            <a:off x="4621529" y="220111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5" name="Prostokąt zaokrąglony 224"/>
          <p:cNvSpPr/>
          <p:nvPr/>
        </p:nvSpPr>
        <p:spPr>
          <a:xfrm>
            <a:off x="4696646" y="2252593"/>
            <a:ext cx="168979" cy="14926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6" name="Prostokąt zaokrąglony 225"/>
          <p:cNvSpPr/>
          <p:nvPr/>
        </p:nvSpPr>
        <p:spPr>
          <a:xfrm>
            <a:off x="5758046" y="3517624"/>
            <a:ext cx="140326" cy="140617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27" name="pole tekstowe 226"/>
          <p:cNvSpPr txBox="1"/>
          <p:nvPr/>
        </p:nvSpPr>
        <p:spPr>
          <a:xfrm>
            <a:off x="5669057" y="345431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28" name="Dowolny kształt 227"/>
          <p:cNvSpPr/>
          <p:nvPr/>
        </p:nvSpPr>
        <p:spPr>
          <a:xfrm>
            <a:off x="2769381" y="2240181"/>
            <a:ext cx="882312" cy="1479728"/>
          </a:xfrm>
          <a:custGeom>
            <a:avLst/>
            <a:gdLst>
              <a:gd name="connsiteX0" fmla="*/ 1094146 w 1094146"/>
              <a:gd name="connsiteY0" fmla="*/ 0 h 1834995"/>
              <a:gd name="connsiteX1" fmla="*/ 776646 w 1094146"/>
              <a:gd name="connsiteY1" fmla="*/ 901700 h 1834995"/>
              <a:gd name="connsiteX2" fmla="*/ 436921 w 1094146"/>
              <a:gd name="connsiteY2" fmla="*/ 1831975 h 1834995"/>
              <a:gd name="connsiteX3" fmla="*/ 328971 w 1094146"/>
              <a:gd name="connsiteY3" fmla="*/ 1806575 h 1834995"/>
              <a:gd name="connsiteX4" fmla="*/ 1946 w 1094146"/>
              <a:gd name="connsiteY4" fmla="*/ 1660525 h 1834995"/>
              <a:gd name="connsiteX5" fmla="*/ 255946 w 1094146"/>
              <a:gd name="connsiteY5" fmla="*/ 561975 h 1834995"/>
              <a:gd name="connsiteX6" fmla="*/ 338496 w 1094146"/>
              <a:gd name="connsiteY6" fmla="*/ 530225 h 1834995"/>
              <a:gd name="connsiteX7" fmla="*/ 522646 w 1094146"/>
              <a:gd name="connsiteY7" fmla="*/ 406400 h 1834995"/>
              <a:gd name="connsiteX8" fmla="*/ 782996 w 1094146"/>
              <a:gd name="connsiteY8" fmla="*/ 225425 h 1834995"/>
              <a:gd name="connsiteX9" fmla="*/ 1094146 w 1094146"/>
              <a:gd name="connsiteY9" fmla="*/ 0 h 1834995"/>
              <a:gd name="connsiteX0" fmla="*/ 1094146 w 1094146"/>
              <a:gd name="connsiteY0" fmla="*/ 0 h 1834995"/>
              <a:gd name="connsiteX1" fmla="*/ 776646 w 1094146"/>
              <a:gd name="connsiteY1" fmla="*/ 901700 h 1834995"/>
              <a:gd name="connsiteX2" fmla="*/ 436921 w 1094146"/>
              <a:gd name="connsiteY2" fmla="*/ 1831975 h 1834995"/>
              <a:gd name="connsiteX3" fmla="*/ 328971 w 1094146"/>
              <a:gd name="connsiteY3" fmla="*/ 1806575 h 1834995"/>
              <a:gd name="connsiteX4" fmla="*/ 1946 w 1094146"/>
              <a:gd name="connsiteY4" fmla="*/ 1660525 h 1834995"/>
              <a:gd name="connsiteX5" fmla="*/ 255946 w 1094146"/>
              <a:gd name="connsiteY5" fmla="*/ 561975 h 1834995"/>
              <a:gd name="connsiteX6" fmla="*/ 338496 w 1094146"/>
              <a:gd name="connsiteY6" fmla="*/ 530225 h 1834995"/>
              <a:gd name="connsiteX7" fmla="*/ 522646 w 1094146"/>
              <a:gd name="connsiteY7" fmla="*/ 406400 h 1834995"/>
              <a:gd name="connsiteX8" fmla="*/ 782996 w 1094146"/>
              <a:gd name="connsiteY8" fmla="*/ 225425 h 1834995"/>
              <a:gd name="connsiteX9" fmla="*/ 1094146 w 1094146"/>
              <a:gd name="connsiteY9" fmla="*/ 0 h 1834995"/>
              <a:gd name="connsiteX0" fmla="*/ 1094146 w 1094146"/>
              <a:gd name="connsiteY0" fmla="*/ 0 h 1834995"/>
              <a:gd name="connsiteX1" fmla="*/ 776646 w 1094146"/>
              <a:gd name="connsiteY1" fmla="*/ 901700 h 1834995"/>
              <a:gd name="connsiteX2" fmla="*/ 436921 w 1094146"/>
              <a:gd name="connsiteY2" fmla="*/ 1831975 h 1834995"/>
              <a:gd name="connsiteX3" fmla="*/ 328971 w 1094146"/>
              <a:gd name="connsiteY3" fmla="*/ 1806575 h 1834995"/>
              <a:gd name="connsiteX4" fmla="*/ 1946 w 1094146"/>
              <a:gd name="connsiteY4" fmla="*/ 1660525 h 1834995"/>
              <a:gd name="connsiteX5" fmla="*/ 255946 w 1094146"/>
              <a:gd name="connsiteY5" fmla="*/ 561975 h 1834995"/>
              <a:gd name="connsiteX6" fmla="*/ 338496 w 1094146"/>
              <a:gd name="connsiteY6" fmla="*/ 530225 h 1834995"/>
              <a:gd name="connsiteX7" fmla="*/ 522646 w 1094146"/>
              <a:gd name="connsiteY7" fmla="*/ 406400 h 1834995"/>
              <a:gd name="connsiteX8" fmla="*/ 782996 w 1094146"/>
              <a:gd name="connsiteY8" fmla="*/ 225425 h 1834995"/>
              <a:gd name="connsiteX9" fmla="*/ 1094146 w 1094146"/>
              <a:gd name="connsiteY9" fmla="*/ 0 h 1834995"/>
              <a:gd name="connsiteX0" fmla="*/ 1094146 w 1094146"/>
              <a:gd name="connsiteY0" fmla="*/ 0 h 1834995"/>
              <a:gd name="connsiteX1" fmla="*/ 776646 w 1094146"/>
              <a:gd name="connsiteY1" fmla="*/ 901700 h 1834995"/>
              <a:gd name="connsiteX2" fmla="*/ 436921 w 1094146"/>
              <a:gd name="connsiteY2" fmla="*/ 1831975 h 1834995"/>
              <a:gd name="connsiteX3" fmla="*/ 328971 w 1094146"/>
              <a:gd name="connsiteY3" fmla="*/ 1806575 h 1834995"/>
              <a:gd name="connsiteX4" fmla="*/ 1946 w 1094146"/>
              <a:gd name="connsiteY4" fmla="*/ 1660525 h 1834995"/>
              <a:gd name="connsiteX5" fmla="*/ 255946 w 1094146"/>
              <a:gd name="connsiteY5" fmla="*/ 561975 h 1834995"/>
              <a:gd name="connsiteX6" fmla="*/ 338496 w 1094146"/>
              <a:gd name="connsiteY6" fmla="*/ 530225 h 1834995"/>
              <a:gd name="connsiteX7" fmla="*/ 522646 w 1094146"/>
              <a:gd name="connsiteY7" fmla="*/ 406400 h 1834995"/>
              <a:gd name="connsiteX8" fmla="*/ 782996 w 1094146"/>
              <a:gd name="connsiteY8" fmla="*/ 225425 h 1834995"/>
              <a:gd name="connsiteX9" fmla="*/ 1094146 w 1094146"/>
              <a:gd name="connsiteY9" fmla="*/ 0 h 183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94146" h="1834995">
                <a:moveTo>
                  <a:pt x="1094146" y="0"/>
                </a:moveTo>
                <a:lnTo>
                  <a:pt x="776646" y="901700"/>
                </a:lnTo>
                <a:lnTo>
                  <a:pt x="436921" y="1831975"/>
                </a:lnTo>
                <a:cubicBezTo>
                  <a:pt x="330682" y="1809439"/>
                  <a:pt x="357391" y="1834995"/>
                  <a:pt x="328971" y="1806575"/>
                </a:cubicBezTo>
                <a:cubicBezTo>
                  <a:pt x="0" y="1666043"/>
                  <a:pt x="1946" y="1785413"/>
                  <a:pt x="1946" y="1660525"/>
                </a:cubicBezTo>
                <a:lnTo>
                  <a:pt x="255946" y="561975"/>
                </a:lnTo>
                <a:cubicBezTo>
                  <a:pt x="337575" y="535854"/>
                  <a:pt x="309945" y="550261"/>
                  <a:pt x="338496" y="530225"/>
                </a:cubicBezTo>
                <a:lnTo>
                  <a:pt x="522646" y="406400"/>
                </a:lnTo>
                <a:lnTo>
                  <a:pt x="782996" y="225425"/>
                </a:lnTo>
                <a:lnTo>
                  <a:pt x="1094146" y="0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9" name="pole tekstowe 228"/>
          <p:cNvSpPr txBox="1"/>
          <p:nvPr/>
        </p:nvSpPr>
        <p:spPr>
          <a:xfrm>
            <a:off x="4971490" y="22459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9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30" name="Prostokąt zaokrąglony 229"/>
          <p:cNvSpPr/>
          <p:nvPr/>
        </p:nvSpPr>
        <p:spPr>
          <a:xfrm>
            <a:off x="4976658" y="2276021"/>
            <a:ext cx="223956" cy="19151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1" name="pole tekstowe 230"/>
          <p:cNvSpPr txBox="1"/>
          <p:nvPr/>
        </p:nvSpPr>
        <p:spPr>
          <a:xfrm>
            <a:off x="4094761" y="382623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8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32" name="Prostokąt zaokrąglony 231"/>
          <p:cNvSpPr/>
          <p:nvPr/>
        </p:nvSpPr>
        <p:spPr>
          <a:xfrm>
            <a:off x="4112550" y="3819892"/>
            <a:ext cx="217140" cy="26131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3" name="pole tekstowe 232"/>
          <p:cNvSpPr txBox="1"/>
          <p:nvPr/>
        </p:nvSpPr>
        <p:spPr>
          <a:xfrm>
            <a:off x="6194202" y="370322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7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34" name="Prostokąt zaokrąglony 233"/>
          <p:cNvSpPr/>
          <p:nvPr/>
        </p:nvSpPr>
        <p:spPr>
          <a:xfrm>
            <a:off x="6225616" y="3751272"/>
            <a:ext cx="184429" cy="16659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6" name="Dowolny kształt 235"/>
          <p:cNvSpPr/>
          <p:nvPr/>
        </p:nvSpPr>
        <p:spPr>
          <a:xfrm>
            <a:off x="5702714" y="2846438"/>
            <a:ext cx="626536" cy="572250"/>
          </a:xfrm>
          <a:custGeom>
            <a:avLst/>
            <a:gdLst>
              <a:gd name="connsiteX0" fmla="*/ 11220 w 776960"/>
              <a:gd name="connsiteY0" fmla="*/ 143050 h 709641"/>
              <a:gd name="connsiteX1" fmla="*/ 53294 w 776960"/>
              <a:gd name="connsiteY1" fmla="*/ 224392 h 709641"/>
              <a:gd name="connsiteX2" fmla="*/ 131831 w 776960"/>
              <a:gd name="connsiteY2" fmla="*/ 356223 h 709641"/>
              <a:gd name="connsiteX3" fmla="*/ 193539 w 776960"/>
              <a:gd name="connsiteY3" fmla="*/ 465614 h 709641"/>
              <a:gd name="connsiteX4" fmla="*/ 235613 w 776960"/>
              <a:gd name="connsiteY4" fmla="*/ 583421 h 709641"/>
              <a:gd name="connsiteX5" fmla="*/ 249637 w 776960"/>
              <a:gd name="connsiteY5" fmla="*/ 709641 h 709641"/>
              <a:gd name="connsiteX6" fmla="*/ 398297 w 776960"/>
              <a:gd name="connsiteY6" fmla="*/ 704032 h 709641"/>
              <a:gd name="connsiteX7" fmla="*/ 642324 w 776960"/>
              <a:gd name="connsiteY7" fmla="*/ 675983 h 709641"/>
              <a:gd name="connsiteX8" fmla="*/ 776960 w 776960"/>
              <a:gd name="connsiteY8" fmla="*/ 628299 h 709641"/>
              <a:gd name="connsiteX9" fmla="*/ 732081 w 776960"/>
              <a:gd name="connsiteY9" fmla="*/ 474029 h 709641"/>
              <a:gd name="connsiteX10" fmla="*/ 678788 w 776960"/>
              <a:gd name="connsiteY10" fmla="*/ 274881 h 709641"/>
              <a:gd name="connsiteX11" fmla="*/ 603056 w 776960"/>
              <a:gd name="connsiteY11" fmla="*/ 44878 h 709641"/>
              <a:gd name="connsiteX12" fmla="*/ 575007 w 776960"/>
              <a:gd name="connsiteY12" fmla="*/ 0 h 709641"/>
              <a:gd name="connsiteX13" fmla="*/ 291711 w 776960"/>
              <a:gd name="connsiteY13" fmla="*/ 30854 h 709641"/>
              <a:gd name="connsiteX14" fmla="*/ 0 w 776960"/>
              <a:gd name="connsiteY14" fmla="*/ 78537 h 709641"/>
              <a:gd name="connsiteX15" fmla="*/ 11220 w 776960"/>
              <a:gd name="connsiteY15" fmla="*/ 143050 h 70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6960" h="709641">
                <a:moveTo>
                  <a:pt x="11220" y="143050"/>
                </a:moveTo>
                <a:lnTo>
                  <a:pt x="53294" y="224392"/>
                </a:lnTo>
                <a:lnTo>
                  <a:pt x="131831" y="356223"/>
                </a:lnTo>
                <a:cubicBezTo>
                  <a:pt x="196819" y="466419"/>
                  <a:pt x="238676" y="465614"/>
                  <a:pt x="193539" y="465614"/>
                </a:cubicBezTo>
                <a:lnTo>
                  <a:pt x="235613" y="583421"/>
                </a:lnTo>
                <a:lnTo>
                  <a:pt x="249637" y="709641"/>
                </a:lnTo>
                <a:lnTo>
                  <a:pt x="398297" y="704032"/>
                </a:lnTo>
                <a:lnTo>
                  <a:pt x="642324" y="675983"/>
                </a:lnTo>
                <a:lnTo>
                  <a:pt x="776960" y="628299"/>
                </a:lnTo>
                <a:lnTo>
                  <a:pt x="732081" y="474029"/>
                </a:lnTo>
                <a:lnTo>
                  <a:pt x="678788" y="274881"/>
                </a:lnTo>
                <a:lnTo>
                  <a:pt x="603056" y="44878"/>
                </a:lnTo>
                <a:lnTo>
                  <a:pt x="575007" y="0"/>
                </a:lnTo>
                <a:lnTo>
                  <a:pt x="291711" y="30854"/>
                </a:lnTo>
                <a:lnTo>
                  <a:pt x="0" y="78537"/>
                </a:lnTo>
                <a:lnTo>
                  <a:pt x="11220" y="143050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7" name="Prostokąt zaokrąglony 236"/>
          <p:cNvSpPr/>
          <p:nvPr/>
        </p:nvSpPr>
        <p:spPr>
          <a:xfrm>
            <a:off x="5647190" y="30974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8" name="Prostokąt zaokrąglony 237"/>
          <p:cNvSpPr/>
          <p:nvPr/>
        </p:nvSpPr>
        <p:spPr>
          <a:xfrm>
            <a:off x="6215628" y="3526798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9" name="Prostokąt zaokrąglony 238"/>
          <p:cNvSpPr/>
          <p:nvPr/>
        </p:nvSpPr>
        <p:spPr>
          <a:xfrm rot="1515449">
            <a:off x="4347936" y="1973637"/>
            <a:ext cx="140859" cy="36387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40" name="Prostokąt zaokrąglony 239"/>
          <p:cNvSpPr/>
          <p:nvPr/>
        </p:nvSpPr>
        <p:spPr>
          <a:xfrm>
            <a:off x="3827441" y="28719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41" name="Prostokąt zaokrąglony 240"/>
          <p:cNvSpPr/>
          <p:nvPr/>
        </p:nvSpPr>
        <p:spPr>
          <a:xfrm rot="17310241">
            <a:off x="3810928" y="2938638"/>
            <a:ext cx="81721" cy="52863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42" name="Prostokąt zaokrąglony 241"/>
          <p:cNvSpPr/>
          <p:nvPr/>
        </p:nvSpPr>
        <p:spPr>
          <a:xfrm>
            <a:off x="3124535" y="3918061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43" name="Prostokąt zaokrąglony 242"/>
          <p:cNvSpPr/>
          <p:nvPr/>
        </p:nvSpPr>
        <p:spPr>
          <a:xfrm>
            <a:off x="2332581" y="4004236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44" name="Prostokąt zaokrąglony 243"/>
          <p:cNvSpPr/>
          <p:nvPr/>
        </p:nvSpPr>
        <p:spPr>
          <a:xfrm>
            <a:off x="2435341" y="4669927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45" name="Prostokąt zaokrąglony 244"/>
          <p:cNvSpPr/>
          <p:nvPr/>
        </p:nvSpPr>
        <p:spPr>
          <a:xfrm rot="969612">
            <a:off x="3174894" y="2273821"/>
            <a:ext cx="393711" cy="46106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46" name="pole tekstowe 245"/>
          <p:cNvSpPr txBox="1"/>
          <p:nvPr/>
        </p:nvSpPr>
        <p:spPr>
          <a:xfrm>
            <a:off x="2267542" y="39801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47" name="pole tekstowe 246"/>
          <p:cNvSpPr txBox="1"/>
          <p:nvPr/>
        </p:nvSpPr>
        <p:spPr>
          <a:xfrm>
            <a:off x="2370385" y="464446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48" name="pole tekstowe 247"/>
          <p:cNvSpPr txBox="1"/>
          <p:nvPr/>
        </p:nvSpPr>
        <p:spPr>
          <a:xfrm>
            <a:off x="3059040" y="384246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49" name="pole tekstowe 248"/>
          <p:cNvSpPr txBox="1"/>
          <p:nvPr/>
        </p:nvSpPr>
        <p:spPr>
          <a:xfrm>
            <a:off x="3919912" y="313322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50" name="pole tekstowe 249"/>
          <p:cNvSpPr txBox="1"/>
          <p:nvPr/>
        </p:nvSpPr>
        <p:spPr>
          <a:xfrm>
            <a:off x="3294846" y="255873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51" name="pole tekstowe 250"/>
          <p:cNvSpPr txBox="1"/>
          <p:nvPr/>
        </p:nvSpPr>
        <p:spPr>
          <a:xfrm>
            <a:off x="4260154" y="211144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52" name="pole tekstowe 251"/>
          <p:cNvSpPr txBox="1"/>
          <p:nvPr/>
        </p:nvSpPr>
        <p:spPr>
          <a:xfrm>
            <a:off x="6151450" y="345088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53" name="pole tekstowe 252"/>
          <p:cNvSpPr txBox="1"/>
          <p:nvPr/>
        </p:nvSpPr>
        <p:spPr>
          <a:xfrm>
            <a:off x="6138758" y="318102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54" name="Dowolny kształt 253"/>
          <p:cNvSpPr/>
          <p:nvPr/>
        </p:nvSpPr>
        <p:spPr>
          <a:xfrm>
            <a:off x="6110221" y="2464150"/>
            <a:ext cx="561279" cy="896946"/>
          </a:xfrm>
          <a:custGeom>
            <a:avLst/>
            <a:gdLst>
              <a:gd name="connsiteX0" fmla="*/ 116006 w 696036"/>
              <a:gd name="connsiteY0" fmla="*/ 464024 h 1112293"/>
              <a:gd name="connsiteX1" fmla="*/ 279780 w 696036"/>
              <a:gd name="connsiteY1" fmla="*/ 1112293 h 1112293"/>
              <a:gd name="connsiteX2" fmla="*/ 504968 w 696036"/>
              <a:gd name="connsiteY2" fmla="*/ 1050878 h 1112293"/>
              <a:gd name="connsiteX3" fmla="*/ 348018 w 696036"/>
              <a:gd name="connsiteY3" fmla="*/ 457200 h 1112293"/>
              <a:gd name="connsiteX4" fmla="*/ 470848 w 696036"/>
              <a:gd name="connsiteY4" fmla="*/ 504968 h 1112293"/>
              <a:gd name="connsiteX5" fmla="*/ 696036 w 696036"/>
              <a:gd name="connsiteY5" fmla="*/ 600502 h 1112293"/>
              <a:gd name="connsiteX6" fmla="*/ 586854 w 696036"/>
              <a:gd name="connsiteY6" fmla="*/ 27296 h 1112293"/>
              <a:gd name="connsiteX7" fmla="*/ 0 w 696036"/>
              <a:gd name="connsiteY7" fmla="*/ 0 h 1112293"/>
              <a:gd name="connsiteX8" fmla="*/ 116006 w 696036"/>
              <a:gd name="connsiteY8" fmla="*/ 464024 h 111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36" h="1112293">
                <a:moveTo>
                  <a:pt x="116006" y="464024"/>
                </a:moveTo>
                <a:lnTo>
                  <a:pt x="279780" y="1112293"/>
                </a:lnTo>
                <a:lnTo>
                  <a:pt x="504968" y="1050878"/>
                </a:lnTo>
                <a:lnTo>
                  <a:pt x="348018" y="457200"/>
                </a:lnTo>
                <a:lnTo>
                  <a:pt x="470848" y="504968"/>
                </a:lnTo>
                <a:lnTo>
                  <a:pt x="696036" y="600502"/>
                </a:lnTo>
                <a:lnTo>
                  <a:pt x="586854" y="27296"/>
                </a:lnTo>
                <a:lnTo>
                  <a:pt x="0" y="0"/>
                </a:lnTo>
                <a:lnTo>
                  <a:pt x="116006" y="464024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5" name="Dowolny kształt 254"/>
          <p:cNvSpPr/>
          <p:nvPr/>
        </p:nvSpPr>
        <p:spPr>
          <a:xfrm>
            <a:off x="5251794" y="3218024"/>
            <a:ext cx="660328" cy="330164"/>
          </a:xfrm>
          <a:custGeom>
            <a:avLst/>
            <a:gdLst>
              <a:gd name="connsiteX0" fmla="*/ 0 w 818866"/>
              <a:gd name="connsiteY0" fmla="*/ 409433 h 409433"/>
              <a:gd name="connsiteX1" fmla="*/ 307075 w 818866"/>
              <a:gd name="connsiteY1" fmla="*/ 368490 h 409433"/>
              <a:gd name="connsiteX2" fmla="*/ 818866 w 818866"/>
              <a:gd name="connsiteY2" fmla="*/ 300251 h 409433"/>
              <a:gd name="connsiteX3" fmla="*/ 805218 w 818866"/>
              <a:gd name="connsiteY3" fmla="*/ 163773 h 409433"/>
              <a:gd name="connsiteX4" fmla="*/ 709684 w 818866"/>
              <a:gd name="connsiteY4" fmla="*/ 0 h 409433"/>
              <a:gd name="connsiteX5" fmla="*/ 34119 w 818866"/>
              <a:gd name="connsiteY5" fmla="*/ 75063 h 409433"/>
              <a:gd name="connsiteX6" fmla="*/ 0 w 818866"/>
              <a:gd name="connsiteY6" fmla="*/ 409433 h 4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66" h="409433">
                <a:moveTo>
                  <a:pt x="0" y="409433"/>
                </a:moveTo>
                <a:lnTo>
                  <a:pt x="307075" y="368490"/>
                </a:lnTo>
                <a:lnTo>
                  <a:pt x="818866" y="300251"/>
                </a:lnTo>
                <a:lnTo>
                  <a:pt x="805218" y="163773"/>
                </a:lnTo>
                <a:lnTo>
                  <a:pt x="709684" y="0"/>
                </a:lnTo>
                <a:lnTo>
                  <a:pt x="34119" y="75063"/>
                </a:lnTo>
                <a:lnTo>
                  <a:pt x="0" y="409433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6" name="Dowolny kształt 255"/>
          <p:cNvSpPr/>
          <p:nvPr/>
        </p:nvSpPr>
        <p:spPr>
          <a:xfrm>
            <a:off x="3171761" y="3498664"/>
            <a:ext cx="847421" cy="352175"/>
          </a:xfrm>
          <a:custGeom>
            <a:avLst/>
            <a:gdLst>
              <a:gd name="connsiteX0" fmla="*/ 6824 w 1050878"/>
              <a:gd name="connsiteY0" fmla="*/ 436728 h 436728"/>
              <a:gd name="connsiteX1" fmla="*/ 450376 w 1050878"/>
              <a:gd name="connsiteY1" fmla="*/ 334370 h 436728"/>
              <a:gd name="connsiteX2" fmla="*/ 682388 w 1050878"/>
              <a:gd name="connsiteY2" fmla="*/ 293427 h 436728"/>
              <a:gd name="connsiteX3" fmla="*/ 1044054 w 1050878"/>
              <a:gd name="connsiteY3" fmla="*/ 361666 h 436728"/>
              <a:gd name="connsiteX4" fmla="*/ 1050878 w 1050878"/>
              <a:gd name="connsiteY4" fmla="*/ 279779 h 436728"/>
              <a:gd name="connsiteX5" fmla="*/ 88711 w 1050878"/>
              <a:gd name="connsiteY5" fmla="*/ 0 h 436728"/>
              <a:gd name="connsiteX6" fmla="*/ 0 w 1050878"/>
              <a:gd name="connsiteY6" fmla="*/ 191069 h 436728"/>
              <a:gd name="connsiteX7" fmla="*/ 6824 w 1050878"/>
              <a:gd name="connsiteY7" fmla="*/ 436728 h 43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0878" h="436728">
                <a:moveTo>
                  <a:pt x="6824" y="436728"/>
                </a:moveTo>
                <a:lnTo>
                  <a:pt x="450376" y="334370"/>
                </a:lnTo>
                <a:lnTo>
                  <a:pt x="682388" y="293427"/>
                </a:lnTo>
                <a:lnTo>
                  <a:pt x="1044054" y="361666"/>
                </a:lnTo>
                <a:lnTo>
                  <a:pt x="1050878" y="279779"/>
                </a:lnTo>
                <a:lnTo>
                  <a:pt x="88711" y="0"/>
                </a:lnTo>
                <a:lnTo>
                  <a:pt x="0" y="191069"/>
                </a:lnTo>
                <a:lnTo>
                  <a:pt x="6824" y="436728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7" name="pole tekstowe 256"/>
          <p:cNvSpPr txBox="1"/>
          <p:nvPr/>
        </p:nvSpPr>
        <p:spPr>
          <a:xfrm>
            <a:off x="6344366" y="315128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58" name="pole tekstowe 257"/>
          <p:cNvSpPr txBox="1"/>
          <p:nvPr/>
        </p:nvSpPr>
        <p:spPr>
          <a:xfrm>
            <a:off x="5719747" y="32835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59" name="pole tekstowe 258"/>
          <p:cNvSpPr txBox="1"/>
          <p:nvPr/>
        </p:nvSpPr>
        <p:spPr>
          <a:xfrm>
            <a:off x="3822089" y="361535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60" name="Dowolny kształt 259"/>
          <p:cNvSpPr/>
          <p:nvPr/>
        </p:nvSpPr>
        <p:spPr>
          <a:xfrm>
            <a:off x="3775043" y="1428913"/>
            <a:ext cx="1064960" cy="431721"/>
          </a:xfrm>
          <a:custGeom>
            <a:avLst/>
            <a:gdLst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483679 w 3834125"/>
              <a:gd name="connsiteY7" fmla="*/ 3531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066211 w 3834125"/>
              <a:gd name="connsiteY10" fmla="*/ 222422 h 529576"/>
              <a:gd name="connsiteX11" fmla="*/ 2549022 w 3834125"/>
              <a:gd name="connsiteY11" fmla="*/ 529576 h 529576"/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483679 w 3834125"/>
              <a:gd name="connsiteY7" fmla="*/ 3531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645702 w 3834125"/>
              <a:gd name="connsiteY10" fmla="*/ 329983 h 529576"/>
              <a:gd name="connsiteX11" fmla="*/ 2549022 w 3834125"/>
              <a:gd name="connsiteY11" fmla="*/ 529576 h 529576"/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1608114 w 3834125"/>
              <a:gd name="connsiteY7" fmla="*/ 37816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645702 w 3834125"/>
              <a:gd name="connsiteY10" fmla="*/ 329983 h 529576"/>
              <a:gd name="connsiteX11" fmla="*/ 2549022 w 3834125"/>
              <a:gd name="connsiteY11" fmla="*/ 529576 h 529576"/>
              <a:gd name="connsiteX0" fmla="*/ 2531370 w 3816473"/>
              <a:gd name="connsiteY0" fmla="*/ 526045 h 526045"/>
              <a:gd name="connsiteX1" fmla="*/ 2704365 w 3816473"/>
              <a:gd name="connsiteY1" fmla="*/ 409538 h 526045"/>
              <a:gd name="connsiteX2" fmla="*/ 2902073 w 3816473"/>
              <a:gd name="connsiteY2" fmla="*/ 285971 h 526045"/>
              <a:gd name="connsiteX3" fmla="*/ 3173922 w 3816473"/>
              <a:gd name="connsiteY3" fmla="*/ 194178 h 526045"/>
              <a:gd name="connsiteX4" fmla="*/ 3477545 w 3816473"/>
              <a:gd name="connsiteY4" fmla="*/ 116506 h 526045"/>
              <a:gd name="connsiteX5" fmla="*/ 3749393 w 3816473"/>
              <a:gd name="connsiteY5" fmla="*/ 45896 h 526045"/>
              <a:gd name="connsiteX6" fmla="*/ 3816473 w 3816473"/>
              <a:gd name="connsiteY6" fmla="*/ 0 h 526045"/>
              <a:gd name="connsiteX7" fmla="*/ 1590462 w 3816473"/>
              <a:gd name="connsiteY7" fmla="*/ 34285 h 526045"/>
              <a:gd name="connsiteX8" fmla="*/ 0 w 3816473"/>
              <a:gd name="connsiteY8" fmla="*/ 49427 h 526045"/>
              <a:gd name="connsiteX9" fmla="*/ 1628050 w 3816473"/>
              <a:gd name="connsiteY9" fmla="*/ 326452 h 526045"/>
              <a:gd name="connsiteX10" fmla="*/ 2531370 w 3816473"/>
              <a:gd name="connsiteY10" fmla="*/ 526045 h 526045"/>
              <a:gd name="connsiteX0" fmla="*/ 940908 w 2226011"/>
              <a:gd name="connsiteY0" fmla="*/ 526045 h 526045"/>
              <a:gd name="connsiteX1" fmla="*/ 1113903 w 2226011"/>
              <a:gd name="connsiteY1" fmla="*/ 409538 h 526045"/>
              <a:gd name="connsiteX2" fmla="*/ 1311611 w 2226011"/>
              <a:gd name="connsiteY2" fmla="*/ 285971 h 526045"/>
              <a:gd name="connsiteX3" fmla="*/ 1583460 w 2226011"/>
              <a:gd name="connsiteY3" fmla="*/ 194178 h 526045"/>
              <a:gd name="connsiteX4" fmla="*/ 1887083 w 2226011"/>
              <a:gd name="connsiteY4" fmla="*/ 116506 h 526045"/>
              <a:gd name="connsiteX5" fmla="*/ 2158931 w 2226011"/>
              <a:gd name="connsiteY5" fmla="*/ 45896 h 526045"/>
              <a:gd name="connsiteX6" fmla="*/ 2226011 w 2226011"/>
              <a:gd name="connsiteY6" fmla="*/ 0 h 526045"/>
              <a:gd name="connsiteX7" fmla="*/ 0 w 2226011"/>
              <a:gd name="connsiteY7" fmla="*/ 34285 h 526045"/>
              <a:gd name="connsiteX8" fmla="*/ 37588 w 2226011"/>
              <a:gd name="connsiteY8" fmla="*/ 326452 h 526045"/>
              <a:gd name="connsiteX9" fmla="*/ 940908 w 2226011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59249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034 w 2235045"/>
              <a:gd name="connsiteY7" fmla="*/ 34285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59249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780813 w 2235045"/>
              <a:gd name="connsiteY4" fmla="*/ 89311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780813 w 2235045"/>
              <a:gd name="connsiteY4" fmla="*/ 89311 h 526045"/>
              <a:gd name="connsiteX5" fmla="*/ 544057 w 2235045"/>
              <a:gd name="connsiteY5" fmla="*/ 37587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5558 w 2326485"/>
              <a:gd name="connsiteY0" fmla="*/ 0 h 523303"/>
              <a:gd name="connsiteX1" fmla="*/ 0 w 2326485"/>
              <a:gd name="connsiteY1" fmla="*/ 320564 h 523303"/>
              <a:gd name="connsiteX2" fmla="*/ 949942 w 2326485"/>
              <a:gd name="connsiteY2" fmla="*/ 523303 h 523303"/>
              <a:gd name="connsiteX3" fmla="*/ 1122937 w 2326485"/>
              <a:gd name="connsiteY3" fmla="*/ 406796 h 523303"/>
              <a:gd name="connsiteX4" fmla="*/ 1320645 w 2326485"/>
              <a:gd name="connsiteY4" fmla="*/ 283229 h 523303"/>
              <a:gd name="connsiteX5" fmla="*/ 1163834 w 2326485"/>
              <a:gd name="connsiteY5" fmla="*/ 191436 h 523303"/>
              <a:gd name="connsiteX6" fmla="*/ 780813 w 2326485"/>
              <a:gd name="connsiteY6" fmla="*/ 86569 h 523303"/>
              <a:gd name="connsiteX7" fmla="*/ 544057 w 2326485"/>
              <a:gd name="connsiteY7" fmla="*/ 34845 h 523303"/>
              <a:gd name="connsiteX8" fmla="*/ 2326485 w 2326485"/>
              <a:gd name="connsiteY8" fmla="*/ 88698 h 523303"/>
              <a:gd name="connsiteX0" fmla="*/ 95558 w 1320645"/>
              <a:gd name="connsiteY0" fmla="*/ 12069 h 535372"/>
              <a:gd name="connsiteX1" fmla="*/ 0 w 1320645"/>
              <a:gd name="connsiteY1" fmla="*/ 332633 h 535372"/>
              <a:gd name="connsiteX2" fmla="*/ 949942 w 1320645"/>
              <a:gd name="connsiteY2" fmla="*/ 535372 h 535372"/>
              <a:gd name="connsiteX3" fmla="*/ 1122937 w 1320645"/>
              <a:gd name="connsiteY3" fmla="*/ 418865 h 535372"/>
              <a:gd name="connsiteX4" fmla="*/ 1320645 w 1320645"/>
              <a:gd name="connsiteY4" fmla="*/ 295298 h 535372"/>
              <a:gd name="connsiteX5" fmla="*/ 1163834 w 1320645"/>
              <a:gd name="connsiteY5" fmla="*/ 203505 h 535372"/>
              <a:gd name="connsiteX6" fmla="*/ 780813 w 1320645"/>
              <a:gd name="connsiteY6" fmla="*/ 98638 h 535372"/>
              <a:gd name="connsiteX7" fmla="*/ 544057 w 1320645"/>
              <a:gd name="connsiteY7" fmla="*/ 46914 h 535372"/>
              <a:gd name="connsiteX8" fmla="*/ 81863 w 1320645"/>
              <a:gd name="connsiteY8" fmla="*/ 0 h 53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0645" h="535372">
                <a:moveTo>
                  <a:pt x="95558" y="12069"/>
                </a:moveTo>
                <a:lnTo>
                  <a:pt x="0" y="332633"/>
                </a:lnTo>
                <a:lnTo>
                  <a:pt x="949942" y="535372"/>
                </a:lnTo>
                <a:lnTo>
                  <a:pt x="1122937" y="418865"/>
                </a:lnTo>
                <a:lnTo>
                  <a:pt x="1320645" y="295298"/>
                </a:lnTo>
                <a:lnTo>
                  <a:pt x="1163834" y="203505"/>
                </a:lnTo>
                <a:lnTo>
                  <a:pt x="780813" y="98638"/>
                </a:lnTo>
                <a:lnTo>
                  <a:pt x="544057" y="46914"/>
                </a:lnTo>
                <a:lnTo>
                  <a:pt x="81863" y="0"/>
                </a:lnTo>
              </a:path>
            </a:pathLst>
          </a:custGeom>
          <a:solidFill>
            <a:schemeClr val="accent6"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1" name="pole tekstowe 260"/>
          <p:cNvSpPr txBox="1"/>
          <p:nvPr/>
        </p:nvSpPr>
        <p:spPr>
          <a:xfrm>
            <a:off x="4385147" y="167306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4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62" name="pole tekstowe 261"/>
          <p:cNvSpPr txBox="1"/>
          <p:nvPr/>
        </p:nvSpPr>
        <p:spPr>
          <a:xfrm>
            <a:off x="2907810" y="350570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10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63" name="Prostokąt 262"/>
          <p:cNvSpPr/>
          <p:nvPr/>
        </p:nvSpPr>
        <p:spPr>
          <a:xfrm>
            <a:off x="1428728" y="928670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  <a:endParaRPr lang="pl-PL" sz="3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64" name="Prostokąt zaokrąglony 263"/>
          <p:cNvSpPr/>
          <p:nvPr/>
        </p:nvSpPr>
        <p:spPr>
          <a:xfrm>
            <a:off x="5531914" y="3094892"/>
            <a:ext cx="230711" cy="10788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65" name="pole tekstowe 264"/>
          <p:cNvSpPr txBox="1"/>
          <p:nvPr/>
        </p:nvSpPr>
        <p:spPr>
          <a:xfrm>
            <a:off x="5584708" y="302585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66" name="pole tekstowe 265"/>
          <p:cNvSpPr txBox="1"/>
          <p:nvPr/>
        </p:nvSpPr>
        <p:spPr>
          <a:xfrm>
            <a:off x="5462574" y="302353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3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267" name="Prostokąt zaokrąglony 266"/>
          <p:cNvSpPr/>
          <p:nvPr/>
        </p:nvSpPr>
        <p:spPr>
          <a:xfrm>
            <a:off x="3826669" y="2871788"/>
            <a:ext cx="252350" cy="121392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68" name="pole tekstowe 267"/>
          <p:cNvSpPr txBox="1"/>
          <p:nvPr/>
        </p:nvSpPr>
        <p:spPr>
          <a:xfrm>
            <a:off x="3768733" y="27945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69" name="pole tekstowe 268"/>
          <p:cNvSpPr txBox="1"/>
          <p:nvPr/>
        </p:nvSpPr>
        <p:spPr>
          <a:xfrm>
            <a:off x="3886859" y="27986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6</a:t>
            </a:r>
            <a:endParaRPr lang="pl-PL" sz="1100" b="1" dirty="0">
              <a:solidFill>
                <a:schemeClr val="bg1"/>
              </a:solidFill>
            </a:endParaRPr>
          </a:p>
        </p:txBody>
      </p:sp>
      <p:pic>
        <p:nvPicPr>
          <p:cNvPr id="58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222" name="Dowolny kształt 221"/>
          <p:cNvSpPr/>
          <p:nvPr/>
        </p:nvSpPr>
        <p:spPr>
          <a:xfrm>
            <a:off x="2437581" y="3903924"/>
            <a:ext cx="4971385" cy="1674922"/>
          </a:xfrm>
          <a:custGeom>
            <a:avLst/>
            <a:gdLst>
              <a:gd name="connsiteX0" fmla="*/ 6164960 w 6164960"/>
              <a:gd name="connsiteY0" fmla="*/ 1402631 h 2077053"/>
              <a:gd name="connsiteX1" fmla="*/ 5713966 w 6164960"/>
              <a:gd name="connsiteY1" fmla="*/ 2077053 h 2077053"/>
              <a:gd name="connsiteX2" fmla="*/ 4385810 w 6164960"/>
              <a:gd name="connsiteY2" fmla="*/ 2064640 h 2077053"/>
              <a:gd name="connsiteX3" fmla="*/ 2904565 w 6164960"/>
              <a:gd name="connsiteY3" fmla="*/ 1741911 h 2077053"/>
              <a:gd name="connsiteX4" fmla="*/ 2490810 w 6164960"/>
              <a:gd name="connsiteY4" fmla="*/ 1667435 h 2077053"/>
              <a:gd name="connsiteX5" fmla="*/ 1878451 w 6164960"/>
              <a:gd name="connsiteY5" fmla="*/ 1282642 h 2077053"/>
              <a:gd name="connsiteX6" fmla="*/ 1758462 w 6164960"/>
              <a:gd name="connsiteY6" fmla="*/ 1576409 h 2077053"/>
              <a:gd name="connsiteX7" fmla="*/ 798549 w 6164960"/>
              <a:gd name="connsiteY7" fmla="*/ 1646747 h 2077053"/>
              <a:gd name="connsiteX8" fmla="*/ 604084 w 6164960"/>
              <a:gd name="connsiteY8" fmla="*/ 1675710 h 2077053"/>
              <a:gd name="connsiteX9" fmla="*/ 177915 w 6164960"/>
              <a:gd name="connsiteY9" fmla="*/ 1700535 h 2077053"/>
              <a:gd name="connsiteX10" fmla="*/ 103439 w 6164960"/>
              <a:gd name="connsiteY10" fmla="*/ 1621922 h 2077053"/>
              <a:gd name="connsiteX11" fmla="*/ 49651 w 6164960"/>
              <a:gd name="connsiteY11" fmla="*/ 1522621 h 2077053"/>
              <a:gd name="connsiteX12" fmla="*/ 12413 w 6164960"/>
              <a:gd name="connsiteY12" fmla="*/ 1361256 h 2077053"/>
              <a:gd name="connsiteX13" fmla="*/ 0 w 6164960"/>
              <a:gd name="connsiteY13" fmla="*/ 1278505 h 2077053"/>
              <a:gd name="connsiteX14" fmla="*/ 107577 w 6164960"/>
              <a:gd name="connsiteY14" fmla="*/ 1295055 h 2077053"/>
              <a:gd name="connsiteX15" fmla="*/ 144815 w 6164960"/>
              <a:gd name="connsiteY15" fmla="*/ 1228854 h 2077053"/>
              <a:gd name="connsiteX16" fmla="*/ 173778 w 6164960"/>
              <a:gd name="connsiteY16" fmla="*/ 790273 h 2077053"/>
              <a:gd name="connsiteX17" fmla="*/ 202741 w 6164960"/>
              <a:gd name="connsiteY17" fmla="*/ 388930 h 2077053"/>
              <a:gd name="connsiteX18" fmla="*/ 194466 w 6164960"/>
              <a:gd name="connsiteY18" fmla="*/ 297904 h 2077053"/>
              <a:gd name="connsiteX19" fmla="*/ 107577 w 6164960"/>
              <a:gd name="connsiteY19" fmla="*/ 91026 h 2077053"/>
              <a:gd name="connsiteX20" fmla="*/ 231704 w 6164960"/>
              <a:gd name="connsiteY20" fmla="*/ 103439 h 2077053"/>
              <a:gd name="connsiteX21" fmla="*/ 798549 w 6164960"/>
              <a:gd name="connsiteY21" fmla="*/ 0 h 2077053"/>
              <a:gd name="connsiteX22" fmla="*/ 889575 w 6164960"/>
              <a:gd name="connsiteY22" fmla="*/ 715797 h 2077053"/>
              <a:gd name="connsiteX23" fmla="*/ 930951 w 6164960"/>
              <a:gd name="connsiteY23" fmla="*/ 914400 h 2077053"/>
              <a:gd name="connsiteX24" fmla="*/ 993014 w 6164960"/>
              <a:gd name="connsiteY24" fmla="*/ 1009564 h 2077053"/>
              <a:gd name="connsiteX25" fmla="*/ 1104728 w 6164960"/>
              <a:gd name="connsiteY25" fmla="*/ 1021976 h 2077053"/>
              <a:gd name="connsiteX26" fmla="*/ 1994303 w 6164960"/>
              <a:gd name="connsiteY26" fmla="*/ 1026114 h 2077053"/>
              <a:gd name="connsiteX27" fmla="*/ 2312895 w 6164960"/>
              <a:gd name="connsiteY27" fmla="*/ 1034389 h 2077053"/>
              <a:gd name="connsiteX28" fmla="*/ 3024554 w 6164960"/>
              <a:gd name="connsiteY28" fmla="*/ 1088177 h 2077053"/>
              <a:gd name="connsiteX29" fmla="*/ 4675439 w 6164960"/>
              <a:gd name="connsiteY29" fmla="*/ 1257817 h 2077053"/>
              <a:gd name="connsiteX30" fmla="*/ 5701553 w 6164960"/>
              <a:gd name="connsiteY30" fmla="*/ 1361256 h 2077053"/>
              <a:gd name="connsiteX31" fmla="*/ 6164960 w 6164960"/>
              <a:gd name="connsiteY31" fmla="*/ 1402631 h 207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164960" h="2077053">
                <a:moveTo>
                  <a:pt x="6164960" y="1402631"/>
                </a:moveTo>
                <a:lnTo>
                  <a:pt x="5713966" y="2077053"/>
                </a:lnTo>
                <a:lnTo>
                  <a:pt x="4385810" y="2064640"/>
                </a:lnTo>
                <a:lnTo>
                  <a:pt x="2904565" y="1741911"/>
                </a:lnTo>
                <a:lnTo>
                  <a:pt x="2490810" y="1667435"/>
                </a:lnTo>
                <a:lnTo>
                  <a:pt x="1878451" y="1282642"/>
                </a:lnTo>
                <a:lnTo>
                  <a:pt x="1758462" y="1576409"/>
                </a:lnTo>
                <a:lnTo>
                  <a:pt x="798549" y="1646747"/>
                </a:lnTo>
                <a:lnTo>
                  <a:pt x="604084" y="1675710"/>
                </a:lnTo>
                <a:lnTo>
                  <a:pt x="177915" y="1700535"/>
                </a:lnTo>
                <a:lnTo>
                  <a:pt x="103439" y="1621922"/>
                </a:lnTo>
                <a:lnTo>
                  <a:pt x="49651" y="1522621"/>
                </a:lnTo>
                <a:lnTo>
                  <a:pt x="12413" y="1361256"/>
                </a:lnTo>
                <a:lnTo>
                  <a:pt x="0" y="1278505"/>
                </a:lnTo>
                <a:lnTo>
                  <a:pt x="107577" y="1295055"/>
                </a:lnTo>
                <a:lnTo>
                  <a:pt x="144815" y="1228854"/>
                </a:lnTo>
                <a:lnTo>
                  <a:pt x="173778" y="790273"/>
                </a:lnTo>
                <a:lnTo>
                  <a:pt x="202741" y="388930"/>
                </a:lnTo>
                <a:lnTo>
                  <a:pt x="194466" y="297904"/>
                </a:lnTo>
                <a:cubicBezTo>
                  <a:pt x="111202" y="89746"/>
                  <a:pt x="185986" y="91026"/>
                  <a:pt x="107577" y="91026"/>
                </a:cubicBezTo>
                <a:lnTo>
                  <a:pt x="231704" y="103439"/>
                </a:lnTo>
                <a:lnTo>
                  <a:pt x="798549" y="0"/>
                </a:lnTo>
                <a:lnTo>
                  <a:pt x="889575" y="715797"/>
                </a:lnTo>
                <a:lnTo>
                  <a:pt x="930951" y="914400"/>
                </a:lnTo>
                <a:lnTo>
                  <a:pt x="993014" y="1009564"/>
                </a:lnTo>
                <a:lnTo>
                  <a:pt x="1104728" y="1021976"/>
                </a:lnTo>
                <a:lnTo>
                  <a:pt x="1994303" y="1026114"/>
                </a:lnTo>
                <a:lnTo>
                  <a:pt x="2312895" y="1034389"/>
                </a:lnTo>
                <a:lnTo>
                  <a:pt x="3024554" y="1088177"/>
                </a:lnTo>
                <a:lnTo>
                  <a:pt x="4675439" y="1257817"/>
                </a:lnTo>
                <a:lnTo>
                  <a:pt x="5701553" y="1361256"/>
                </a:lnTo>
                <a:lnTo>
                  <a:pt x="6164960" y="1402631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23" name="Łącznik prosty ze strzałką 222"/>
          <p:cNvCxnSpPr/>
          <p:nvPr/>
        </p:nvCxnSpPr>
        <p:spPr>
          <a:xfrm rot="5400000">
            <a:off x="2872533" y="4328912"/>
            <a:ext cx="1479452" cy="971945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pole tekstowe 234"/>
          <p:cNvSpPr txBox="1"/>
          <p:nvPr/>
        </p:nvSpPr>
        <p:spPr>
          <a:xfrm>
            <a:off x="6879734" y="53624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5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60" name="Obraz 59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rostokąt 57"/>
          <p:cNvSpPr/>
          <p:nvPr/>
        </p:nvSpPr>
        <p:spPr>
          <a:xfrm>
            <a:off x="1331640" y="1591389"/>
            <a:ext cx="3240360" cy="39093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pl-PL" sz="1000" u="sng" dirty="0"/>
              <a:t>„Wytyczne przestrzenne na rzecz </a:t>
            </a:r>
            <a:r>
              <a:rPr lang="pl-PL" sz="1000" u="sng" dirty="0" smtClean="0"/>
              <a:t>osiedli kompletnych”     </a:t>
            </a:r>
            <a:r>
              <a:rPr lang="pl-PL" sz="1000" dirty="0" smtClean="0"/>
              <a:t>to projekt będący rozwinięciem idei „doskonalenia miasta”, która zawarta została w Studium uwarunkowań                     i kierunków zagospodarowania przestrzennego Wrocławia. Bazą do ustalania obszaru opracowania są wyznaczone tam granice jednostek urbanistycznych. Do prowadzonej obecnie fazy pilotażu zakwalifikowane zostały cztery lokalizacje:</a:t>
            </a:r>
          </a:p>
          <a:p>
            <a:pPr algn="just">
              <a:buFont typeface="Arial" pitchFamily="34" charset="0"/>
              <a:buChar char="•"/>
            </a:pPr>
            <a:r>
              <a:rPr lang="pl-PL" sz="1000" dirty="0" smtClean="0"/>
              <a:t> Jerzmanowo-Jarnołtów (jednostka E15)</a:t>
            </a:r>
          </a:p>
          <a:p>
            <a:pPr algn="just">
              <a:buFont typeface="Arial" pitchFamily="34" charset="0"/>
              <a:buChar char="•"/>
            </a:pPr>
            <a:r>
              <a:rPr lang="pl-PL" sz="1000" dirty="0" smtClean="0"/>
              <a:t> Jagodno (jednostka D7)</a:t>
            </a:r>
          </a:p>
          <a:p>
            <a:pPr algn="just">
              <a:buFont typeface="Arial" pitchFamily="34" charset="0"/>
              <a:buChar char="•"/>
            </a:pPr>
            <a:r>
              <a:rPr lang="pl-PL" sz="1000" dirty="0" smtClean="0"/>
              <a:t> </a:t>
            </a:r>
            <a:r>
              <a:rPr lang="pl-PL" sz="1000" dirty="0" err="1" smtClean="0"/>
              <a:t>Maślice</a:t>
            </a:r>
            <a:r>
              <a:rPr lang="pl-PL" sz="1000" dirty="0" smtClean="0"/>
              <a:t> Małe (jednostka E18)</a:t>
            </a:r>
          </a:p>
          <a:p>
            <a:pPr algn="just">
              <a:spcAft>
                <a:spcPts val="1000"/>
              </a:spcAft>
              <a:buFont typeface="Arial" pitchFamily="34" charset="0"/>
              <a:buChar char="•"/>
            </a:pPr>
            <a:r>
              <a:rPr lang="pl-PL" sz="1000" dirty="0" smtClean="0"/>
              <a:t> Śródmieście Południowe (jednostka A11).</a:t>
            </a:r>
          </a:p>
          <a:p>
            <a:pPr algn="just">
              <a:spcAft>
                <a:spcPts val="1000"/>
              </a:spcAft>
            </a:pPr>
            <a:r>
              <a:rPr lang="pl-PL" sz="1000" dirty="0" smtClean="0"/>
              <a:t>Intencją opracowania jest poprawa jakości życia na osiedlu, traktowana zarówno jako przyjęcie kierunków rozwoju przestrzennego jednostki urbanistycznej jak również poprzez wzmacnianie lokalnej integracji i współpracy pomiędzy mieszkańcami. Prace mają na celu uwzględnienie jak największej liczby spraw i inicjatyw, które mają związek z jakością życia i mogą sprzyjać lokalnej społeczności, bez względu na ich charakter, miejsce czy inwestora. Ujęcie ich razem powinno stworzyć dokument o charakterze koordynacyjno-informacyjnym, który będzie stanowił ważną wytyczną rozwoju i wizję osiedla kompletnego, na potrzeby planowania i dla wszystkich zainteresowanych.</a:t>
            </a:r>
            <a:endParaRPr lang="pl-PL" sz="1000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BA06A53F-B998-45AF-9126-CEEBAC87A5F3}"/>
              </a:ext>
            </a:extLst>
          </p:cNvPr>
          <p:cNvSpPr/>
          <p:nvPr/>
        </p:nvSpPr>
        <p:spPr>
          <a:xfrm>
            <a:off x="4644008" y="1591389"/>
            <a:ext cx="3240360" cy="370981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spcAft>
                <a:spcPts val="1000"/>
              </a:spcAft>
            </a:pPr>
            <a:r>
              <a:rPr lang="pl-PL" sz="1000" dirty="0" smtClean="0"/>
              <a:t>Prezentowany obecnie materiał jest podsumowaniem    konsultacji społecznych, przeprowadzonych w ramach pierwszego z trzech etapów projektu.</a:t>
            </a:r>
          </a:p>
          <a:p>
            <a:pPr algn="just">
              <a:spcAft>
                <a:spcPts val="1000"/>
              </a:spcAft>
            </a:pPr>
            <a:r>
              <a:rPr lang="pl-PL" sz="1000" u="sng" dirty="0" smtClean="0"/>
              <a:t>„Wytyczne przestrzenne z konsultacji społecznych”</a:t>
            </a:r>
            <a:r>
              <a:rPr lang="pl-PL" sz="1000" dirty="0" smtClean="0"/>
              <a:t> są graficznym przedstawieniem kwestii poruszanych przez mieszkańców. Zamierzona wielodyscyplinarność projektu spowodowała, że w centrum zainteresowań znalazły się takie kwestie jak rozpoznawalność i tożsamość osiedla, system przestrzeni publicznych i terenów zieleni, typy i rozmieszczenie usług oraz przemieszczanie się. Prezentacja gromadzi informacje odnotowane przez urbanistów uczestniczących w spotkaniach oraz zawarte   w Raporcie z Konsultacji. Raport został sporządzony przez Instytut Mediacji “TAK” oraz Fundację na Rzecz Studiów Europejskich i opisuje wyniki ankiety, rozmów stolikowych  i spacerów.</a:t>
            </a:r>
          </a:p>
          <a:p>
            <a:pPr algn="just">
              <a:spcAft>
                <a:spcPts val="1000"/>
              </a:spcAft>
            </a:pPr>
            <a:r>
              <a:rPr lang="pl-PL" sz="1000" dirty="0" smtClean="0"/>
              <a:t>Wytyczne z konsultacji stanowią kluczowy materiał dla prac projektowych zaplanowanych na drugi etap projektu.  Finalnie przedstawiony zostanie on w postaci broszury.</a:t>
            </a:r>
            <a:endParaRPr lang="pl-PL" sz="1000" dirty="0"/>
          </a:p>
          <a:p>
            <a:pPr lvl="0" algn="just">
              <a:spcBef>
                <a:spcPct val="0"/>
              </a:spcBef>
              <a:spcAft>
                <a:spcPts val="1000"/>
              </a:spcAft>
              <a:defRPr/>
            </a:pPr>
            <a:r>
              <a:rPr lang="pl-PL" sz="1000" dirty="0">
                <a:solidFill>
                  <a:srgbClr val="C00000"/>
                </a:solidFill>
              </a:rPr>
              <a:t> 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5BF7BB7A-CF20-463C-B34D-78C6D7750D33}"/>
              </a:ext>
            </a:extLst>
          </p:cNvPr>
          <p:cNvGrpSpPr/>
          <p:nvPr/>
        </p:nvGrpSpPr>
        <p:grpSpPr>
          <a:xfrm>
            <a:off x="4860032" y="4841824"/>
            <a:ext cx="2795638" cy="603400"/>
            <a:chOff x="4656682" y="5412964"/>
            <a:chExt cx="3795660" cy="819241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xmlns="" id="{9B5B764B-2E44-4FE1-943C-7F76298BBB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biLevel thresh="50000"/>
              <a:alphaModFix amt="60000"/>
            </a:blip>
            <a:srcRect/>
            <a:stretch>
              <a:fillRect/>
            </a:stretch>
          </p:blipFill>
          <p:spPr bwMode="auto">
            <a:xfrm>
              <a:off x="7633101" y="5412964"/>
              <a:ext cx="819241" cy="819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xmlns="" id="{B03E6970-8A5C-41A7-9AEF-2A7BEBD328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50000"/>
              <a:alphaModFix amt="60000"/>
            </a:blip>
            <a:srcRect/>
            <a:stretch>
              <a:fillRect/>
            </a:stretch>
          </p:blipFill>
          <p:spPr bwMode="auto">
            <a:xfrm>
              <a:off x="4656682" y="5491019"/>
              <a:ext cx="702380" cy="702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xmlns="" id="{E2896F45-C705-4AB2-849D-3A2C57A5F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biLevel thresh="50000"/>
              <a:alphaModFix amt="60000"/>
            </a:blip>
            <a:srcRect/>
            <a:stretch>
              <a:fillRect/>
            </a:stretch>
          </p:blipFill>
          <p:spPr bwMode="auto">
            <a:xfrm>
              <a:off x="6012160" y="5491019"/>
              <a:ext cx="967843" cy="74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3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IDEA PROJEKTU I JEGO ETAPY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PRZESTRZENNE Z KONSULTACJI SPOŁECZNYCH W RAMACH PROJEKTU „OSIEDLA KOMPLETNE”</a:t>
            </a:r>
          </a:p>
        </p:txBody>
      </p:sp>
      <p:cxnSp>
        <p:nvCxnSpPr>
          <p:cNvPr id="25" name="Łącznik prosty 24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Łącznik prosty 6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MAPA ZBIORCZA ELEMENTÓW TEMATU PRZESTRZEŃ PUBLICZNA I ZIELEŃ</a:t>
            </a:r>
            <a:endParaRPr lang="pl-PL" sz="1400" dirty="0"/>
          </a:p>
        </p:txBody>
      </p:sp>
      <p:pic>
        <p:nvPicPr>
          <p:cNvPr id="123" name="Obraz 122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895505"/>
            <a:ext cx="7130598" cy="5040000"/>
          </a:xfrm>
          <a:prstGeom prst="rect">
            <a:avLst/>
          </a:prstGeom>
        </p:spPr>
      </p:pic>
      <p:sp>
        <p:nvSpPr>
          <p:cNvPr id="126" name="pole tekstowe 13"/>
          <p:cNvSpPr txBox="1"/>
          <p:nvPr/>
        </p:nvSpPr>
        <p:spPr>
          <a:xfrm>
            <a:off x="4621529" y="220111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27" name="Prostokąt zaokrąglony 126"/>
          <p:cNvSpPr/>
          <p:nvPr/>
        </p:nvSpPr>
        <p:spPr>
          <a:xfrm>
            <a:off x="4696646" y="2252593"/>
            <a:ext cx="168979" cy="14926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28" name="Prostokąt zaokrąglony 127"/>
          <p:cNvSpPr/>
          <p:nvPr/>
        </p:nvSpPr>
        <p:spPr>
          <a:xfrm>
            <a:off x="5758046" y="3517624"/>
            <a:ext cx="140326" cy="140617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29" name="pole tekstowe 128"/>
          <p:cNvSpPr txBox="1"/>
          <p:nvPr/>
        </p:nvSpPr>
        <p:spPr>
          <a:xfrm>
            <a:off x="5669057" y="345431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30" name="Dowolny kształt 129"/>
          <p:cNvSpPr/>
          <p:nvPr/>
        </p:nvSpPr>
        <p:spPr>
          <a:xfrm>
            <a:off x="2769381" y="2240181"/>
            <a:ext cx="882312" cy="1479728"/>
          </a:xfrm>
          <a:custGeom>
            <a:avLst/>
            <a:gdLst>
              <a:gd name="connsiteX0" fmla="*/ 1094146 w 1094146"/>
              <a:gd name="connsiteY0" fmla="*/ 0 h 1834995"/>
              <a:gd name="connsiteX1" fmla="*/ 776646 w 1094146"/>
              <a:gd name="connsiteY1" fmla="*/ 901700 h 1834995"/>
              <a:gd name="connsiteX2" fmla="*/ 436921 w 1094146"/>
              <a:gd name="connsiteY2" fmla="*/ 1831975 h 1834995"/>
              <a:gd name="connsiteX3" fmla="*/ 328971 w 1094146"/>
              <a:gd name="connsiteY3" fmla="*/ 1806575 h 1834995"/>
              <a:gd name="connsiteX4" fmla="*/ 1946 w 1094146"/>
              <a:gd name="connsiteY4" fmla="*/ 1660525 h 1834995"/>
              <a:gd name="connsiteX5" fmla="*/ 255946 w 1094146"/>
              <a:gd name="connsiteY5" fmla="*/ 561975 h 1834995"/>
              <a:gd name="connsiteX6" fmla="*/ 338496 w 1094146"/>
              <a:gd name="connsiteY6" fmla="*/ 530225 h 1834995"/>
              <a:gd name="connsiteX7" fmla="*/ 522646 w 1094146"/>
              <a:gd name="connsiteY7" fmla="*/ 406400 h 1834995"/>
              <a:gd name="connsiteX8" fmla="*/ 782996 w 1094146"/>
              <a:gd name="connsiteY8" fmla="*/ 225425 h 1834995"/>
              <a:gd name="connsiteX9" fmla="*/ 1094146 w 1094146"/>
              <a:gd name="connsiteY9" fmla="*/ 0 h 1834995"/>
              <a:gd name="connsiteX0" fmla="*/ 1094146 w 1094146"/>
              <a:gd name="connsiteY0" fmla="*/ 0 h 1834995"/>
              <a:gd name="connsiteX1" fmla="*/ 776646 w 1094146"/>
              <a:gd name="connsiteY1" fmla="*/ 901700 h 1834995"/>
              <a:gd name="connsiteX2" fmla="*/ 436921 w 1094146"/>
              <a:gd name="connsiteY2" fmla="*/ 1831975 h 1834995"/>
              <a:gd name="connsiteX3" fmla="*/ 328971 w 1094146"/>
              <a:gd name="connsiteY3" fmla="*/ 1806575 h 1834995"/>
              <a:gd name="connsiteX4" fmla="*/ 1946 w 1094146"/>
              <a:gd name="connsiteY4" fmla="*/ 1660525 h 1834995"/>
              <a:gd name="connsiteX5" fmla="*/ 255946 w 1094146"/>
              <a:gd name="connsiteY5" fmla="*/ 561975 h 1834995"/>
              <a:gd name="connsiteX6" fmla="*/ 338496 w 1094146"/>
              <a:gd name="connsiteY6" fmla="*/ 530225 h 1834995"/>
              <a:gd name="connsiteX7" fmla="*/ 522646 w 1094146"/>
              <a:gd name="connsiteY7" fmla="*/ 406400 h 1834995"/>
              <a:gd name="connsiteX8" fmla="*/ 782996 w 1094146"/>
              <a:gd name="connsiteY8" fmla="*/ 225425 h 1834995"/>
              <a:gd name="connsiteX9" fmla="*/ 1094146 w 1094146"/>
              <a:gd name="connsiteY9" fmla="*/ 0 h 1834995"/>
              <a:gd name="connsiteX0" fmla="*/ 1094146 w 1094146"/>
              <a:gd name="connsiteY0" fmla="*/ 0 h 1834995"/>
              <a:gd name="connsiteX1" fmla="*/ 776646 w 1094146"/>
              <a:gd name="connsiteY1" fmla="*/ 901700 h 1834995"/>
              <a:gd name="connsiteX2" fmla="*/ 436921 w 1094146"/>
              <a:gd name="connsiteY2" fmla="*/ 1831975 h 1834995"/>
              <a:gd name="connsiteX3" fmla="*/ 328971 w 1094146"/>
              <a:gd name="connsiteY3" fmla="*/ 1806575 h 1834995"/>
              <a:gd name="connsiteX4" fmla="*/ 1946 w 1094146"/>
              <a:gd name="connsiteY4" fmla="*/ 1660525 h 1834995"/>
              <a:gd name="connsiteX5" fmla="*/ 255946 w 1094146"/>
              <a:gd name="connsiteY5" fmla="*/ 561975 h 1834995"/>
              <a:gd name="connsiteX6" fmla="*/ 338496 w 1094146"/>
              <a:gd name="connsiteY6" fmla="*/ 530225 h 1834995"/>
              <a:gd name="connsiteX7" fmla="*/ 522646 w 1094146"/>
              <a:gd name="connsiteY7" fmla="*/ 406400 h 1834995"/>
              <a:gd name="connsiteX8" fmla="*/ 782996 w 1094146"/>
              <a:gd name="connsiteY8" fmla="*/ 225425 h 1834995"/>
              <a:gd name="connsiteX9" fmla="*/ 1094146 w 1094146"/>
              <a:gd name="connsiteY9" fmla="*/ 0 h 1834995"/>
              <a:gd name="connsiteX0" fmla="*/ 1094146 w 1094146"/>
              <a:gd name="connsiteY0" fmla="*/ 0 h 1834995"/>
              <a:gd name="connsiteX1" fmla="*/ 776646 w 1094146"/>
              <a:gd name="connsiteY1" fmla="*/ 901700 h 1834995"/>
              <a:gd name="connsiteX2" fmla="*/ 436921 w 1094146"/>
              <a:gd name="connsiteY2" fmla="*/ 1831975 h 1834995"/>
              <a:gd name="connsiteX3" fmla="*/ 328971 w 1094146"/>
              <a:gd name="connsiteY3" fmla="*/ 1806575 h 1834995"/>
              <a:gd name="connsiteX4" fmla="*/ 1946 w 1094146"/>
              <a:gd name="connsiteY4" fmla="*/ 1660525 h 1834995"/>
              <a:gd name="connsiteX5" fmla="*/ 255946 w 1094146"/>
              <a:gd name="connsiteY5" fmla="*/ 561975 h 1834995"/>
              <a:gd name="connsiteX6" fmla="*/ 338496 w 1094146"/>
              <a:gd name="connsiteY6" fmla="*/ 530225 h 1834995"/>
              <a:gd name="connsiteX7" fmla="*/ 522646 w 1094146"/>
              <a:gd name="connsiteY7" fmla="*/ 406400 h 1834995"/>
              <a:gd name="connsiteX8" fmla="*/ 782996 w 1094146"/>
              <a:gd name="connsiteY8" fmla="*/ 225425 h 1834995"/>
              <a:gd name="connsiteX9" fmla="*/ 1094146 w 1094146"/>
              <a:gd name="connsiteY9" fmla="*/ 0 h 183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94146" h="1834995">
                <a:moveTo>
                  <a:pt x="1094146" y="0"/>
                </a:moveTo>
                <a:lnTo>
                  <a:pt x="776646" y="901700"/>
                </a:lnTo>
                <a:lnTo>
                  <a:pt x="436921" y="1831975"/>
                </a:lnTo>
                <a:cubicBezTo>
                  <a:pt x="330682" y="1809439"/>
                  <a:pt x="357391" y="1834995"/>
                  <a:pt x="328971" y="1806575"/>
                </a:cubicBezTo>
                <a:cubicBezTo>
                  <a:pt x="0" y="1666043"/>
                  <a:pt x="1946" y="1785413"/>
                  <a:pt x="1946" y="1660525"/>
                </a:cubicBezTo>
                <a:lnTo>
                  <a:pt x="255946" y="561975"/>
                </a:lnTo>
                <a:cubicBezTo>
                  <a:pt x="337575" y="535854"/>
                  <a:pt x="309945" y="550261"/>
                  <a:pt x="338496" y="530225"/>
                </a:cubicBezTo>
                <a:lnTo>
                  <a:pt x="522646" y="406400"/>
                </a:lnTo>
                <a:lnTo>
                  <a:pt x="782996" y="225425"/>
                </a:lnTo>
                <a:lnTo>
                  <a:pt x="1094146" y="0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1" name="pole tekstowe 130"/>
          <p:cNvSpPr txBox="1"/>
          <p:nvPr/>
        </p:nvSpPr>
        <p:spPr>
          <a:xfrm>
            <a:off x="4971490" y="22459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9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32" name="Prostokąt zaokrąglony 131"/>
          <p:cNvSpPr/>
          <p:nvPr/>
        </p:nvSpPr>
        <p:spPr>
          <a:xfrm>
            <a:off x="4976658" y="2276021"/>
            <a:ext cx="223956" cy="19151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33" name="pole tekstowe 132"/>
          <p:cNvSpPr txBox="1"/>
          <p:nvPr/>
        </p:nvSpPr>
        <p:spPr>
          <a:xfrm>
            <a:off x="4094761" y="382623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8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34" name="Prostokąt zaokrąglony 133"/>
          <p:cNvSpPr/>
          <p:nvPr/>
        </p:nvSpPr>
        <p:spPr>
          <a:xfrm>
            <a:off x="4112550" y="3819892"/>
            <a:ext cx="217140" cy="26131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35" name="pole tekstowe 134"/>
          <p:cNvSpPr txBox="1"/>
          <p:nvPr/>
        </p:nvSpPr>
        <p:spPr>
          <a:xfrm>
            <a:off x="6194202" y="370322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7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36" name="Prostokąt zaokrąglony 135"/>
          <p:cNvSpPr/>
          <p:nvPr/>
        </p:nvSpPr>
        <p:spPr>
          <a:xfrm>
            <a:off x="6225616" y="3751272"/>
            <a:ext cx="184429" cy="16659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38" name="Dowolny kształt 137"/>
          <p:cNvSpPr/>
          <p:nvPr/>
        </p:nvSpPr>
        <p:spPr>
          <a:xfrm>
            <a:off x="5702714" y="2846438"/>
            <a:ext cx="626536" cy="572250"/>
          </a:xfrm>
          <a:custGeom>
            <a:avLst/>
            <a:gdLst>
              <a:gd name="connsiteX0" fmla="*/ 11220 w 776960"/>
              <a:gd name="connsiteY0" fmla="*/ 143050 h 709641"/>
              <a:gd name="connsiteX1" fmla="*/ 53294 w 776960"/>
              <a:gd name="connsiteY1" fmla="*/ 224392 h 709641"/>
              <a:gd name="connsiteX2" fmla="*/ 131831 w 776960"/>
              <a:gd name="connsiteY2" fmla="*/ 356223 h 709641"/>
              <a:gd name="connsiteX3" fmla="*/ 193539 w 776960"/>
              <a:gd name="connsiteY3" fmla="*/ 465614 h 709641"/>
              <a:gd name="connsiteX4" fmla="*/ 235613 w 776960"/>
              <a:gd name="connsiteY4" fmla="*/ 583421 h 709641"/>
              <a:gd name="connsiteX5" fmla="*/ 249637 w 776960"/>
              <a:gd name="connsiteY5" fmla="*/ 709641 h 709641"/>
              <a:gd name="connsiteX6" fmla="*/ 398297 w 776960"/>
              <a:gd name="connsiteY6" fmla="*/ 704032 h 709641"/>
              <a:gd name="connsiteX7" fmla="*/ 642324 w 776960"/>
              <a:gd name="connsiteY7" fmla="*/ 675983 h 709641"/>
              <a:gd name="connsiteX8" fmla="*/ 776960 w 776960"/>
              <a:gd name="connsiteY8" fmla="*/ 628299 h 709641"/>
              <a:gd name="connsiteX9" fmla="*/ 732081 w 776960"/>
              <a:gd name="connsiteY9" fmla="*/ 474029 h 709641"/>
              <a:gd name="connsiteX10" fmla="*/ 678788 w 776960"/>
              <a:gd name="connsiteY10" fmla="*/ 274881 h 709641"/>
              <a:gd name="connsiteX11" fmla="*/ 603056 w 776960"/>
              <a:gd name="connsiteY11" fmla="*/ 44878 h 709641"/>
              <a:gd name="connsiteX12" fmla="*/ 575007 w 776960"/>
              <a:gd name="connsiteY12" fmla="*/ 0 h 709641"/>
              <a:gd name="connsiteX13" fmla="*/ 291711 w 776960"/>
              <a:gd name="connsiteY13" fmla="*/ 30854 h 709641"/>
              <a:gd name="connsiteX14" fmla="*/ 0 w 776960"/>
              <a:gd name="connsiteY14" fmla="*/ 78537 h 709641"/>
              <a:gd name="connsiteX15" fmla="*/ 11220 w 776960"/>
              <a:gd name="connsiteY15" fmla="*/ 143050 h 70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6960" h="709641">
                <a:moveTo>
                  <a:pt x="11220" y="143050"/>
                </a:moveTo>
                <a:lnTo>
                  <a:pt x="53294" y="224392"/>
                </a:lnTo>
                <a:lnTo>
                  <a:pt x="131831" y="356223"/>
                </a:lnTo>
                <a:cubicBezTo>
                  <a:pt x="196819" y="466419"/>
                  <a:pt x="238676" y="465614"/>
                  <a:pt x="193539" y="465614"/>
                </a:cubicBezTo>
                <a:lnTo>
                  <a:pt x="235613" y="583421"/>
                </a:lnTo>
                <a:lnTo>
                  <a:pt x="249637" y="709641"/>
                </a:lnTo>
                <a:lnTo>
                  <a:pt x="398297" y="704032"/>
                </a:lnTo>
                <a:lnTo>
                  <a:pt x="642324" y="675983"/>
                </a:lnTo>
                <a:lnTo>
                  <a:pt x="776960" y="628299"/>
                </a:lnTo>
                <a:lnTo>
                  <a:pt x="732081" y="474029"/>
                </a:lnTo>
                <a:lnTo>
                  <a:pt x="678788" y="274881"/>
                </a:lnTo>
                <a:lnTo>
                  <a:pt x="603056" y="44878"/>
                </a:lnTo>
                <a:lnTo>
                  <a:pt x="575007" y="0"/>
                </a:lnTo>
                <a:lnTo>
                  <a:pt x="291711" y="30854"/>
                </a:lnTo>
                <a:lnTo>
                  <a:pt x="0" y="78537"/>
                </a:lnTo>
                <a:lnTo>
                  <a:pt x="11220" y="143050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9" name="Prostokąt zaokrąglony 138"/>
          <p:cNvSpPr/>
          <p:nvPr/>
        </p:nvSpPr>
        <p:spPr>
          <a:xfrm>
            <a:off x="5647190" y="30974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40" name="Prostokąt zaokrąglony 139"/>
          <p:cNvSpPr/>
          <p:nvPr/>
        </p:nvSpPr>
        <p:spPr>
          <a:xfrm>
            <a:off x="6215628" y="3526798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41" name="Prostokąt zaokrąglony 140"/>
          <p:cNvSpPr/>
          <p:nvPr/>
        </p:nvSpPr>
        <p:spPr>
          <a:xfrm rot="1515449">
            <a:off x="4347936" y="1973637"/>
            <a:ext cx="140859" cy="36387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42" name="Prostokąt zaokrąglony 141"/>
          <p:cNvSpPr/>
          <p:nvPr/>
        </p:nvSpPr>
        <p:spPr>
          <a:xfrm>
            <a:off x="3827441" y="28719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43" name="Prostokąt zaokrąglony 142"/>
          <p:cNvSpPr/>
          <p:nvPr/>
        </p:nvSpPr>
        <p:spPr>
          <a:xfrm rot="17310241">
            <a:off x="3810928" y="2938638"/>
            <a:ext cx="81721" cy="52863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44" name="Prostokąt zaokrąglony 143"/>
          <p:cNvSpPr/>
          <p:nvPr/>
        </p:nvSpPr>
        <p:spPr>
          <a:xfrm>
            <a:off x="3124535" y="3918061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45" name="Prostokąt zaokrąglony 144"/>
          <p:cNvSpPr/>
          <p:nvPr/>
        </p:nvSpPr>
        <p:spPr>
          <a:xfrm>
            <a:off x="2332581" y="4004236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46" name="Prostokąt zaokrąglony 145"/>
          <p:cNvSpPr/>
          <p:nvPr/>
        </p:nvSpPr>
        <p:spPr>
          <a:xfrm>
            <a:off x="2435341" y="4669927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47" name="Prostokąt zaokrąglony 146"/>
          <p:cNvSpPr/>
          <p:nvPr/>
        </p:nvSpPr>
        <p:spPr>
          <a:xfrm rot="969612">
            <a:off x="3174894" y="2273821"/>
            <a:ext cx="393711" cy="46106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48" name="pole tekstowe 147"/>
          <p:cNvSpPr txBox="1"/>
          <p:nvPr/>
        </p:nvSpPr>
        <p:spPr>
          <a:xfrm>
            <a:off x="2267542" y="39801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49" name="pole tekstowe 148"/>
          <p:cNvSpPr txBox="1"/>
          <p:nvPr/>
        </p:nvSpPr>
        <p:spPr>
          <a:xfrm>
            <a:off x="2370385" y="464446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0" name="pole tekstowe 149"/>
          <p:cNvSpPr txBox="1"/>
          <p:nvPr/>
        </p:nvSpPr>
        <p:spPr>
          <a:xfrm>
            <a:off x="3059040" y="384246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51" name="pole tekstowe 150"/>
          <p:cNvSpPr txBox="1"/>
          <p:nvPr/>
        </p:nvSpPr>
        <p:spPr>
          <a:xfrm>
            <a:off x="3919912" y="313322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2" name="pole tekstowe 151"/>
          <p:cNvSpPr txBox="1"/>
          <p:nvPr/>
        </p:nvSpPr>
        <p:spPr>
          <a:xfrm>
            <a:off x="3294846" y="255873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3" name="pole tekstowe 152"/>
          <p:cNvSpPr txBox="1"/>
          <p:nvPr/>
        </p:nvSpPr>
        <p:spPr>
          <a:xfrm>
            <a:off x="4260154" y="211144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4" name="pole tekstowe 153"/>
          <p:cNvSpPr txBox="1"/>
          <p:nvPr/>
        </p:nvSpPr>
        <p:spPr>
          <a:xfrm>
            <a:off x="6151450" y="345088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5" name="pole tekstowe 154"/>
          <p:cNvSpPr txBox="1"/>
          <p:nvPr/>
        </p:nvSpPr>
        <p:spPr>
          <a:xfrm>
            <a:off x="6138758" y="318102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56" name="Dowolny kształt 155"/>
          <p:cNvSpPr/>
          <p:nvPr/>
        </p:nvSpPr>
        <p:spPr>
          <a:xfrm>
            <a:off x="6110221" y="2464150"/>
            <a:ext cx="561279" cy="896946"/>
          </a:xfrm>
          <a:custGeom>
            <a:avLst/>
            <a:gdLst>
              <a:gd name="connsiteX0" fmla="*/ 116006 w 696036"/>
              <a:gd name="connsiteY0" fmla="*/ 464024 h 1112293"/>
              <a:gd name="connsiteX1" fmla="*/ 279780 w 696036"/>
              <a:gd name="connsiteY1" fmla="*/ 1112293 h 1112293"/>
              <a:gd name="connsiteX2" fmla="*/ 504968 w 696036"/>
              <a:gd name="connsiteY2" fmla="*/ 1050878 h 1112293"/>
              <a:gd name="connsiteX3" fmla="*/ 348018 w 696036"/>
              <a:gd name="connsiteY3" fmla="*/ 457200 h 1112293"/>
              <a:gd name="connsiteX4" fmla="*/ 470848 w 696036"/>
              <a:gd name="connsiteY4" fmla="*/ 504968 h 1112293"/>
              <a:gd name="connsiteX5" fmla="*/ 696036 w 696036"/>
              <a:gd name="connsiteY5" fmla="*/ 600502 h 1112293"/>
              <a:gd name="connsiteX6" fmla="*/ 586854 w 696036"/>
              <a:gd name="connsiteY6" fmla="*/ 27296 h 1112293"/>
              <a:gd name="connsiteX7" fmla="*/ 0 w 696036"/>
              <a:gd name="connsiteY7" fmla="*/ 0 h 1112293"/>
              <a:gd name="connsiteX8" fmla="*/ 116006 w 696036"/>
              <a:gd name="connsiteY8" fmla="*/ 464024 h 111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36" h="1112293">
                <a:moveTo>
                  <a:pt x="116006" y="464024"/>
                </a:moveTo>
                <a:lnTo>
                  <a:pt x="279780" y="1112293"/>
                </a:lnTo>
                <a:lnTo>
                  <a:pt x="504968" y="1050878"/>
                </a:lnTo>
                <a:lnTo>
                  <a:pt x="348018" y="457200"/>
                </a:lnTo>
                <a:lnTo>
                  <a:pt x="470848" y="504968"/>
                </a:lnTo>
                <a:lnTo>
                  <a:pt x="696036" y="600502"/>
                </a:lnTo>
                <a:lnTo>
                  <a:pt x="586854" y="27296"/>
                </a:lnTo>
                <a:lnTo>
                  <a:pt x="0" y="0"/>
                </a:lnTo>
                <a:lnTo>
                  <a:pt x="116006" y="464024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7" name="Dowolny kształt 156"/>
          <p:cNvSpPr/>
          <p:nvPr/>
        </p:nvSpPr>
        <p:spPr>
          <a:xfrm>
            <a:off x="5251794" y="3218024"/>
            <a:ext cx="660328" cy="330164"/>
          </a:xfrm>
          <a:custGeom>
            <a:avLst/>
            <a:gdLst>
              <a:gd name="connsiteX0" fmla="*/ 0 w 818866"/>
              <a:gd name="connsiteY0" fmla="*/ 409433 h 409433"/>
              <a:gd name="connsiteX1" fmla="*/ 307075 w 818866"/>
              <a:gd name="connsiteY1" fmla="*/ 368490 h 409433"/>
              <a:gd name="connsiteX2" fmla="*/ 818866 w 818866"/>
              <a:gd name="connsiteY2" fmla="*/ 300251 h 409433"/>
              <a:gd name="connsiteX3" fmla="*/ 805218 w 818866"/>
              <a:gd name="connsiteY3" fmla="*/ 163773 h 409433"/>
              <a:gd name="connsiteX4" fmla="*/ 709684 w 818866"/>
              <a:gd name="connsiteY4" fmla="*/ 0 h 409433"/>
              <a:gd name="connsiteX5" fmla="*/ 34119 w 818866"/>
              <a:gd name="connsiteY5" fmla="*/ 75063 h 409433"/>
              <a:gd name="connsiteX6" fmla="*/ 0 w 818866"/>
              <a:gd name="connsiteY6" fmla="*/ 409433 h 4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66" h="409433">
                <a:moveTo>
                  <a:pt x="0" y="409433"/>
                </a:moveTo>
                <a:lnTo>
                  <a:pt x="307075" y="368490"/>
                </a:lnTo>
                <a:lnTo>
                  <a:pt x="818866" y="300251"/>
                </a:lnTo>
                <a:lnTo>
                  <a:pt x="805218" y="163773"/>
                </a:lnTo>
                <a:lnTo>
                  <a:pt x="709684" y="0"/>
                </a:lnTo>
                <a:lnTo>
                  <a:pt x="34119" y="75063"/>
                </a:lnTo>
                <a:lnTo>
                  <a:pt x="0" y="409433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8" name="Dowolny kształt 157"/>
          <p:cNvSpPr/>
          <p:nvPr/>
        </p:nvSpPr>
        <p:spPr>
          <a:xfrm>
            <a:off x="3171761" y="3498664"/>
            <a:ext cx="847421" cy="352175"/>
          </a:xfrm>
          <a:custGeom>
            <a:avLst/>
            <a:gdLst>
              <a:gd name="connsiteX0" fmla="*/ 6824 w 1050878"/>
              <a:gd name="connsiteY0" fmla="*/ 436728 h 436728"/>
              <a:gd name="connsiteX1" fmla="*/ 450376 w 1050878"/>
              <a:gd name="connsiteY1" fmla="*/ 334370 h 436728"/>
              <a:gd name="connsiteX2" fmla="*/ 682388 w 1050878"/>
              <a:gd name="connsiteY2" fmla="*/ 293427 h 436728"/>
              <a:gd name="connsiteX3" fmla="*/ 1044054 w 1050878"/>
              <a:gd name="connsiteY3" fmla="*/ 361666 h 436728"/>
              <a:gd name="connsiteX4" fmla="*/ 1050878 w 1050878"/>
              <a:gd name="connsiteY4" fmla="*/ 279779 h 436728"/>
              <a:gd name="connsiteX5" fmla="*/ 88711 w 1050878"/>
              <a:gd name="connsiteY5" fmla="*/ 0 h 436728"/>
              <a:gd name="connsiteX6" fmla="*/ 0 w 1050878"/>
              <a:gd name="connsiteY6" fmla="*/ 191069 h 436728"/>
              <a:gd name="connsiteX7" fmla="*/ 6824 w 1050878"/>
              <a:gd name="connsiteY7" fmla="*/ 436728 h 43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0878" h="436728">
                <a:moveTo>
                  <a:pt x="6824" y="436728"/>
                </a:moveTo>
                <a:lnTo>
                  <a:pt x="450376" y="334370"/>
                </a:lnTo>
                <a:lnTo>
                  <a:pt x="682388" y="293427"/>
                </a:lnTo>
                <a:lnTo>
                  <a:pt x="1044054" y="361666"/>
                </a:lnTo>
                <a:lnTo>
                  <a:pt x="1050878" y="279779"/>
                </a:lnTo>
                <a:lnTo>
                  <a:pt x="88711" y="0"/>
                </a:lnTo>
                <a:lnTo>
                  <a:pt x="0" y="191069"/>
                </a:lnTo>
                <a:lnTo>
                  <a:pt x="6824" y="436728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9" name="pole tekstowe 158"/>
          <p:cNvSpPr txBox="1"/>
          <p:nvPr/>
        </p:nvSpPr>
        <p:spPr>
          <a:xfrm>
            <a:off x="6344366" y="315128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60" name="pole tekstowe 159"/>
          <p:cNvSpPr txBox="1"/>
          <p:nvPr/>
        </p:nvSpPr>
        <p:spPr>
          <a:xfrm>
            <a:off x="5719747" y="32835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61" name="pole tekstowe 160"/>
          <p:cNvSpPr txBox="1"/>
          <p:nvPr/>
        </p:nvSpPr>
        <p:spPr>
          <a:xfrm>
            <a:off x="3822089" y="361535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62" name="Dowolny kształt 161"/>
          <p:cNvSpPr/>
          <p:nvPr/>
        </p:nvSpPr>
        <p:spPr>
          <a:xfrm>
            <a:off x="3775043" y="1428913"/>
            <a:ext cx="1064960" cy="431721"/>
          </a:xfrm>
          <a:custGeom>
            <a:avLst/>
            <a:gdLst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483679 w 3834125"/>
              <a:gd name="connsiteY7" fmla="*/ 3531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066211 w 3834125"/>
              <a:gd name="connsiteY10" fmla="*/ 222422 h 529576"/>
              <a:gd name="connsiteX11" fmla="*/ 2549022 w 3834125"/>
              <a:gd name="connsiteY11" fmla="*/ 529576 h 529576"/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483679 w 3834125"/>
              <a:gd name="connsiteY7" fmla="*/ 3531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645702 w 3834125"/>
              <a:gd name="connsiteY10" fmla="*/ 329983 h 529576"/>
              <a:gd name="connsiteX11" fmla="*/ 2549022 w 3834125"/>
              <a:gd name="connsiteY11" fmla="*/ 529576 h 529576"/>
              <a:gd name="connsiteX0" fmla="*/ 2549022 w 3834125"/>
              <a:gd name="connsiteY0" fmla="*/ 529576 h 529576"/>
              <a:gd name="connsiteX1" fmla="*/ 2722017 w 3834125"/>
              <a:gd name="connsiteY1" fmla="*/ 413069 h 529576"/>
              <a:gd name="connsiteX2" fmla="*/ 2919725 w 3834125"/>
              <a:gd name="connsiteY2" fmla="*/ 289502 h 529576"/>
              <a:gd name="connsiteX3" fmla="*/ 3191574 w 3834125"/>
              <a:gd name="connsiteY3" fmla="*/ 197709 h 529576"/>
              <a:gd name="connsiteX4" fmla="*/ 3495197 w 3834125"/>
              <a:gd name="connsiteY4" fmla="*/ 120037 h 529576"/>
              <a:gd name="connsiteX5" fmla="*/ 3767045 w 3834125"/>
              <a:gd name="connsiteY5" fmla="*/ 49427 h 529576"/>
              <a:gd name="connsiteX6" fmla="*/ 3834125 w 3834125"/>
              <a:gd name="connsiteY6" fmla="*/ 3531 h 529576"/>
              <a:gd name="connsiteX7" fmla="*/ 1608114 w 3834125"/>
              <a:gd name="connsiteY7" fmla="*/ 37816 h 529576"/>
              <a:gd name="connsiteX8" fmla="*/ 0 w 3834125"/>
              <a:gd name="connsiteY8" fmla="*/ 0 h 529576"/>
              <a:gd name="connsiteX9" fmla="*/ 17652 w 3834125"/>
              <a:gd name="connsiteY9" fmla="*/ 52958 h 529576"/>
              <a:gd name="connsiteX10" fmla="*/ 1645702 w 3834125"/>
              <a:gd name="connsiteY10" fmla="*/ 329983 h 529576"/>
              <a:gd name="connsiteX11" fmla="*/ 2549022 w 3834125"/>
              <a:gd name="connsiteY11" fmla="*/ 529576 h 529576"/>
              <a:gd name="connsiteX0" fmla="*/ 2531370 w 3816473"/>
              <a:gd name="connsiteY0" fmla="*/ 526045 h 526045"/>
              <a:gd name="connsiteX1" fmla="*/ 2704365 w 3816473"/>
              <a:gd name="connsiteY1" fmla="*/ 409538 h 526045"/>
              <a:gd name="connsiteX2" fmla="*/ 2902073 w 3816473"/>
              <a:gd name="connsiteY2" fmla="*/ 285971 h 526045"/>
              <a:gd name="connsiteX3" fmla="*/ 3173922 w 3816473"/>
              <a:gd name="connsiteY3" fmla="*/ 194178 h 526045"/>
              <a:gd name="connsiteX4" fmla="*/ 3477545 w 3816473"/>
              <a:gd name="connsiteY4" fmla="*/ 116506 h 526045"/>
              <a:gd name="connsiteX5" fmla="*/ 3749393 w 3816473"/>
              <a:gd name="connsiteY5" fmla="*/ 45896 h 526045"/>
              <a:gd name="connsiteX6" fmla="*/ 3816473 w 3816473"/>
              <a:gd name="connsiteY6" fmla="*/ 0 h 526045"/>
              <a:gd name="connsiteX7" fmla="*/ 1590462 w 3816473"/>
              <a:gd name="connsiteY7" fmla="*/ 34285 h 526045"/>
              <a:gd name="connsiteX8" fmla="*/ 0 w 3816473"/>
              <a:gd name="connsiteY8" fmla="*/ 49427 h 526045"/>
              <a:gd name="connsiteX9" fmla="*/ 1628050 w 3816473"/>
              <a:gd name="connsiteY9" fmla="*/ 326452 h 526045"/>
              <a:gd name="connsiteX10" fmla="*/ 2531370 w 3816473"/>
              <a:gd name="connsiteY10" fmla="*/ 526045 h 526045"/>
              <a:gd name="connsiteX0" fmla="*/ 940908 w 2226011"/>
              <a:gd name="connsiteY0" fmla="*/ 526045 h 526045"/>
              <a:gd name="connsiteX1" fmla="*/ 1113903 w 2226011"/>
              <a:gd name="connsiteY1" fmla="*/ 409538 h 526045"/>
              <a:gd name="connsiteX2" fmla="*/ 1311611 w 2226011"/>
              <a:gd name="connsiteY2" fmla="*/ 285971 h 526045"/>
              <a:gd name="connsiteX3" fmla="*/ 1583460 w 2226011"/>
              <a:gd name="connsiteY3" fmla="*/ 194178 h 526045"/>
              <a:gd name="connsiteX4" fmla="*/ 1887083 w 2226011"/>
              <a:gd name="connsiteY4" fmla="*/ 116506 h 526045"/>
              <a:gd name="connsiteX5" fmla="*/ 2158931 w 2226011"/>
              <a:gd name="connsiteY5" fmla="*/ 45896 h 526045"/>
              <a:gd name="connsiteX6" fmla="*/ 2226011 w 2226011"/>
              <a:gd name="connsiteY6" fmla="*/ 0 h 526045"/>
              <a:gd name="connsiteX7" fmla="*/ 0 w 2226011"/>
              <a:gd name="connsiteY7" fmla="*/ 34285 h 526045"/>
              <a:gd name="connsiteX8" fmla="*/ 37588 w 2226011"/>
              <a:gd name="connsiteY8" fmla="*/ 326452 h 526045"/>
              <a:gd name="connsiteX9" fmla="*/ 940908 w 2226011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59249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034 w 2235045"/>
              <a:gd name="connsiteY7" fmla="*/ 34285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59249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1896117 w 2235045"/>
              <a:gd name="connsiteY4" fmla="*/ 116506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780813 w 2235045"/>
              <a:gd name="connsiteY4" fmla="*/ 89311 h 526045"/>
              <a:gd name="connsiteX5" fmla="*/ 2167965 w 2235045"/>
              <a:gd name="connsiteY5" fmla="*/ 45896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49942 w 2235045"/>
              <a:gd name="connsiteY0" fmla="*/ 526045 h 526045"/>
              <a:gd name="connsiteX1" fmla="*/ 1122937 w 2235045"/>
              <a:gd name="connsiteY1" fmla="*/ 409538 h 526045"/>
              <a:gd name="connsiteX2" fmla="*/ 1320645 w 2235045"/>
              <a:gd name="connsiteY2" fmla="*/ 285971 h 526045"/>
              <a:gd name="connsiteX3" fmla="*/ 1163834 w 2235045"/>
              <a:gd name="connsiteY3" fmla="*/ 194178 h 526045"/>
              <a:gd name="connsiteX4" fmla="*/ 780813 w 2235045"/>
              <a:gd name="connsiteY4" fmla="*/ 89311 h 526045"/>
              <a:gd name="connsiteX5" fmla="*/ 544057 w 2235045"/>
              <a:gd name="connsiteY5" fmla="*/ 37587 h 526045"/>
              <a:gd name="connsiteX6" fmla="*/ 2235045 w 2235045"/>
              <a:gd name="connsiteY6" fmla="*/ 0 h 526045"/>
              <a:gd name="connsiteX7" fmla="*/ 95558 w 2235045"/>
              <a:gd name="connsiteY7" fmla="*/ 2742 h 526045"/>
              <a:gd name="connsiteX8" fmla="*/ 0 w 2235045"/>
              <a:gd name="connsiteY8" fmla="*/ 323306 h 526045"/>
              <a:gd name="connsiteX9" fmla="*/ 949942 w 2235045"/>
              <a:gd name="connsiteY9" fmla="*/ 526045 h 526045"/>
              <a:gd name="connsiteX0" fmla="*/ 95558 w 2326485"/>
              <a:gd name="connsiteY0" fmla="*/ 0 h 523303"/>
              <a:gd name="connsiteX1" fmla="*/ 0 w 2326485"/>
              <a:gd name="connsiteY1" fmla="*/ 320564 h 523303"/>
              <a:gd name="connsiteX2" fmla="*/ 949942 w 2326485"/>
              <a:gd name="connsiteY2" fmla="*/ 523303 h 523303"/>
              <a:gd name="connsiteX3" fmla="*/ 1122937 w 2326485"/>
              <a:gd name="connsiteY3" fmla="*/ 406796 h 523303"/>
              <a:gd name="connsiteX4" fmla="*/ 1320645 w 2326485"/>
              <a:gd name="connsiteY4" fmla="*/ 283229 h 523303"/>
              <a:gd name="connsiteX5" fmla="*/ 1163834 w 2326485"/>
              <a:gd name="connsiteY5" fmla="*/ 191436 h 523303"/>
              <a:gd name="connsiteX6" fmla="*/ 780813 w 2326485"/>
              <a:gd name="connsiteY6" fmla="*/ 86569 h 523303"/>
              <a:gd name="connsiteX7" fmla="*/ 544057 w 2326485"/>
              <a:gd name="connsiteY7" fmla="*/ 34845 h 523303"/>
              <a:gd name="connsiteX8" fmla="*/ 2326485 w 2326485"/>
              <a:gd name="connsiteY8" fmla="*/ 88698 h 523303"/>
              <a:gd name="connsiteX0" fmla="*/ 95558 w 1320645"/>
              <a:gd name="connsiteY0" fmla="*/ 12069 h 535372"/>
              <a:gd name="connsiteX1" fmla="*/ 0 w 1320645"/>
              <a:gd name="connsiteY1" fmla="*/ 332633 h 535372"/>
              <a:gd name="connsiteX2" fmla="*/ 949942 w 1320645"/>
              <a:gd name="connsiteY2" fmla="*/ 535372 h 535372"/>
              <a:gd name="connsiteX3" fmla="*/ 1122937 w 1320645"/>
              <a:gd name="connsiteY3" fmla="*/ 418865 h 535372"/>
              <a:gd name="connsiteX4" fmla="*/ 1320645 w 1320645"/>
              <a:gd name="connsiteY4" fmla="*/ 295298 h 535372"/>
              <a:gd name="connsiteX5" fmla="*/ 1163834 w 1320645"/>
              <a:gd name="connsiteY5" fmla="*/ 203505 h 535372"/>
              <a:gd name="connsiteX6" fmla="*/ 780813 w 1320645"/>
              <a:gd name="connsiteY6" fmla="*/ 98638 h 535372"/>
              <a:gd name="connsiteX7" fmla="*/ 544057 w 1320645"/>
              <a:gd name="connsiteY7" fmla="*/ 46914 h 535372"/>
              <a:gd name="connsiteX8" fmla="*/ 81863 w 1320645"/>
              <a:gd name="connsiteY8" fmla="*/ 0 h 53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0645" h="535372">
                <a:moveTo>
                  <a:pt x="95558" y="12069"/>
                </a:moveTo>
                <a:lnTo>
                  <a:pt x="0" y="332633"/>
                </a:lnTo>
                <a:lnTo>
                  <a:pt x="949942" y="535372"/>
                </a:lnTo>
                <a:lnTo>
                  <a:pt x="1122937" y="418865"/>
                </a:lnTo>
                <a:lnTo>
                  <a:pt x="1320645" y="295298"/>
                </a:lnTo>
                <a:lnTo>
                  <a:pt x="1163834" y="203505"/>
                </a:lnTo>
                <a:lnTo>
                  <a:pt x="780813" y="98638"/>
                </a:lnTo>
                <a:lnTo>
                  <a:pt x="544057" y="46914"/>
                </a:lnTo>
                <a:lnTo>
                  <a:pt x="81863" y="0"/>
                </a:lnTo>
              </a:path>
            </a:pathLst>
          </a:custGeom>
          <a:solidFill>
            <a:schemeClr val="accent6"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3" name="pole tekstowe 162"/>
          <p:cNvSpPr txBox="1"/>
          <p:nvPr/>
        </p:nvSpPr>
        <p:spPr>
          <a:xfrm>
            <a:off x="4385147" y="167306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4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64" name="pole tekstowe 163"/>
          <p:cNvSpPr txBox="1"/>
          <p:nvPr/>
        </p:nvSpPr>
        <p:spPr>
          <a:xfrm>
            <a:off x="2907810" y="350570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10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65" name="Prostokąt 164"/>
          <p:cNvSpPr/>
          <p:nvPr/>
        </p:nvSpPr>
        <p:spPr>
          <a:xfrm>
            <a:off x="1428728" y="928670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  <a:endParaRPr lang="pl-PL" sz="3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6" name="Prostokąt zaokrąglony 165"/>
          <p:cNvSpPr/>
          <p:nvPr/>
        </p:nvSpPr>
        <p:spPr>
          <a:xfrm>
            <a:off x="5531914" y="3094892"/>
            <a:ext cx="230711" cy="10788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67" name="pole tekstowe 166"/>
          <p:cNvSpPr txBox="1"/>
          <p:nvPr/>
        </p:nvSpPr>
        <p:spPr>
          <a:xfrm>
            <a:off x="5584708" y="302585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8" name="pole tekstowe 167"/>
          <p:cNvSpPr txBox="1"/>
          <p:nvPr/>
        </p:nvSpPr>
        <p:spPr>
          <a:xfrm>
            <a:off x="5462574" y="302353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3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69" name="Prostokąt zaokrąglony 168"/>
          <p:cNvSpPr/>
          <p:nvPr/>
        </p:nvSpPr>
        <p:spPr>
          <a:xfrm>
            <a:off x="3826669" y="2871788"/>
            <a:ext cx="252350" cy="121392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70" name="pole tekstowe 169"/>
          <p:cNvSpPr txBox="1"/>
          <p:nvPr/>
        </p:nvSpPr>
        <p:spPr>
          <a:xfrm>
            <a:off x="3768733" y="27945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71" name="pole tekstowe 170"/>
          <p:cNvSpPr txBox="1"/>
          <p:nvPr/>
        </p:nvSpPr>
        <p:spPr>
          <a:xfrm>
            <a:off x="3886859" y="27986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6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72" name="Prostokąt 171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7" name="Prostokąt 56"/>
          <p:cNvSpPr/>
          <p:nvPr/>
        </p:nvSpPr>
        <p:spPr>
          <a:xfrm>
            <a:off x="1333620" y="5929330"/>
            <a:ext cx="2158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pl-PL" sz="800" cap="all" dirty="0" smtClean="0"/>
              <a:t>1. Deficyt gminnych nieruchomości </a:t>
            </a:r>
          </a:p>
          <a:p>
            <a:pPr marL="342900" indent="-342900"/>
            <a:r>
              <a:rPr lang="pl-PL" sz="800" cap="all" dirty="0" smtClean="0"/>
              <a:t>2. Przestrzenie „publiczne” ogrodzone</a:t>
            </a:r>
          </a:p>
          <a:p>
            <a:pPr marL="342900" indent="-342900"/>
            <a:r>
              <a:rPr lang="pl-PL" sz="800" cap="all" dirty="0" smtClean="0"/>
              <a:t>3. Miejsce spotkań przy ul. Strawińskiego</a:t>
            </a:r>
          </a:p>
          <a:p>
            <a:pPr marL="342900" indent="-342900"/>
            <a:r>
              <a:rPr lang="pl-PL" sz="800" cap="all" dirty="0" smtClean="0"/>
              <a:t>4. Duży deficyt zieleni</a:t>
            </a:r>
          </a:p>
          <a:p>
            <a:pPr marL="342900" indent="-342900"/>
            <a:r>
              <a:rPr lang="pl-PL" sz="800" cap="all" dirty="0" smtClean="0"/>
              <a:t>5. Klin „</a:t>
            </a:r>
            <a:r>
              <a:rPr lang="pl-PL" sz="800" cap="all" dirty="0" err="1" smtClean="0"/>
              <a:t>Wojszycko</a:t>
            </a:r>
            <a:r>
              <a:rPr lang="pl-PL" sz="800" cap="all" dirty="0" smtClean="0"/>
              <a:t> – Jagodziński”</a:t>
            </a:r>
          </a:p>
        </p:txBody>
      </p:sp>
      <p:sp>
        <p:nvSpPr>
          <p:cNvPr id="60" name="Prostokąt 59"/>
          <p:cNvSpPr/>
          <p:nvPr/>
        </p:nvSpPr>
        <p:spPr>
          <a:xfrm>
            <a:off x="3555038" y="5929330"/>
            <a:ext cx="1881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pl-PL" sz="800" cap="all" dirty="0" smtClean="0"/>
              <a:t>6. Skwer przy Linkego</a:t>
            </a:r>
          </a:p>
          <a:p>
            <a:pPr marL="342900" indent="-342900"/>
            <a:r>
              <a:rPr lang="pl-PL" sz="800" cap="all" dirty="0" smtClean="0"/>
              <a:t>7. Skwer przy Komedy</a:t>
            </a:r>
          </a:p>
          <a:p>
            <a:pPr marL="342900" indent="-342900"/>
            <a:r>
              <a:rPr lang="pl-PL" sz="800" cap="all" dirty="0" smtClean="0"/>
              <a:t>8. Szkoła</a:t>
            </a:r>
          </a:p>
          <a:p>
            <a:pPr marL="342900" indent="-342900"/>
            <a:r>
              <a:rPr lang="pl-PL" sz="800" cap="all" dirty="0" smtClean="0"/>
              <a:t>9. Skwer lub psi wybieg</a:t>
            </a:r>
          </a:p>
          <a:p>
            <a:pPr marL="342900" indent="-342900"/>
            <a:r>
              <a:rPr lang="pl-PL" sz="800" cap="all" dirty="0" smtClean="0"/>
              <a:t>10. Rekreacja przy Konduktorskiej</a:t>
            </a:r>
          </a:p>
        </p:txBody>
      </p:sp>
      <p:sp>
        <p:nvSpPr>
          <p:cNvPr id="61" name="Prostokąt 60"/>
          <p:cNvSpPr/>
          <p:nvPr/>
        </p:nvSpPr>
        <p:spPr>
          <a:xfrm>
            <a:off x="5355238" y="5929330"/>
            <a:ext cx="18810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pl-PL" sz="800" cap="all" dirty="0" smtClean="0"/>
              <a:t>11. Plac tramwajowy</a:t>
            </a:r>
          </a:p>
          <a:p>
            <a:pPr marL="342900" indent="-342900"/>
            <a:r>
              <a:rPr lang="pl-PL" sz="800" cap="all" dirty="0" smtClean="0"/>
              <a:t>12. Staw przy parowozowej</a:t>
            </a:r>
          </a:p>
        </p:txBody>
      </p:sp>
      <p:pic>
        <p:nvPicPr>
          <p:cNvPr id="59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124" name="Dowolny kształt 123"/>
          <p:cNvSpPr/>
          <p:nvPr/>
        </p:nvSpPr>
        <p:spPr>
          <a:xfrm>
            <a:off x="2437581" y="3903924"/>
            <a:ext cx="4971385" cy="1674922"/>
          </a:xfrm>
          <a:custGeom>
            <a:avLst/>
            <a:gdLst>
              <a:gd name="connsiteX0" fmla="*/ 6164960 w 6164960"/>
              <a:gd name="connsiteY0" fmla="*/ 1402631 h 2077053"/>
              <a:gd name="connsiteX1" fmla="*/ 5713966 w 6164960"/>
              <a:gd name="connsiteY1" fmla="*/ 2077053 h 2077053"/>
              <a:gd name="connsiteX2" fmla="*/ 4385810 w 6164960"/>
              <a:gd name="connsiteY2" fmla="*/ 2064640 h 2077053"/>
              <a:gd name="connsiteX3" fmla="*/ 2904565 w 6164960"/>
              <a:gd name="connsiteY3" fmla="*/ 1741911 h 2077053"/>
              <a:gd name="connsiteX4" fmla="*/ 2490810 w 6164960"/>
              <a:gd name="connsiteY4" fmla="*/ 1667435 h 2077053"/>
              <a:gd name="connsiteX5" fmla="*/ 1878451 w 6164960"/>
              <a:gd name="connsiteY5" fmla="*/ 1282642 h 2077053"/>
              <a:gd name="connsiteX6" fmla="*/ 1758462 w 6164960"/>
              <a:gd name="connsiteY6" fmla="*/ 1576409 h 2077053"/>
              <a:gd name="connsiteX7" fmla="*/ 798549 w 6164960"/>
              <a:gd name="connsiteY7" fmla="*/ 1646747 h 2077053"/>
              <a:gd name="connsiteX8" fmla="*/ 604084 w 6164960"/>
              <a:gd name="connsiteY8" fmla="*/ 1675710 h 2077053"/>
              <a:gd name="connsiteX9" fmla="*/ 177915 w 6164960"/>
              <a:gd name="connsiteY9" fmla="*/ 1700535 h 2077053"/>
              <a:gd name="connsiteX10" fmla="*/ 103439 w 6164960"/>
              <a:gd name="connsiteY10" fmla="*/ 1621922 h 2077053"/>
              <a:gd name="connsiteX11" fmla="*/ 49651 w 6164960"/>
              <a:gd name="connsiteY11" fmla="*/ 1522621 h 2077053"/>
              <a:gd name="connsiteX12" fmla="*/ 12413 w 6164960"/>
              <a:gd name="connsiteY12" fmla="*/ 1361256 h 2077053"/>
              <a:gd name="connsiteX13" fmla="*/ 0 w 6164960"/>
              <a:gd name="connsiteY13" fmla="*/ 1278505 h 2077053"/>
              <a:gd name="connsiteX14" fmla="*/ 107577 w 6164960"/>
              <a:gd name="connsiteY14" fmla="*/ 1295055 h 2077053"/>
              <a:gd name="connsiteX15" fmla="*/ 144815 w 6164960"/>
              <a:gd name="connsiteY15" fmla="*/ 1228854 h 2077053"/>
              <a:gd name="connsiteX16" fmla="*/ 173778 w 6164960"/>
              <a:gd name="connsiteY16" fmla="*/ 790273 h 2077053"/>
              <a:gd name="connsiteX17" fmla="*/ 202741 w 6164960"/>
              <a:gd name="connsiteY17" fmla="*/ 388930 h 2077053"/>
              <a:gd name="connsiteX18" fmla="*/ 194466 w 6164960"/>
              <a:gd name="connsiteY18" fmla="*/ 297904 h 2077053"/>
              <a:gd name="connsiteX19" fmla="*/ 107577 w 6164960"/>
              <a:gd name="connsiteY19" fmla="*/ 91026 h 2077053"/>
              <a:gd name="connsiteX20" fmla="*/ 231704 w 6164960"/>
              <a:gd name="connsiteY20" fmla="*/ 103439 h 2077053"/>
              <a:gd name="connsiteX21" fmla="*/ 798549 w 6164960"/>
              <a:gd name="connsiteY21" fmla="*/ 0 h 2077053"/>
              <a:gd name="connsiteX22" fmla="*/ 889575 w 6164960"/>
              <a:gd name="connsiteY22" fmla="*/ 715797 h 2077053"/>
              <a:gd name="connsiteX23" fmla="*/ 930951 w 6164960"/>
              <a:gd name="connsiteY23" fmla="*/ 914400 h 2077053"/>
              <a:gd name="connsiteX24" fmla="*/ 993014 w 6164960"/>
              <a:gd name="connsiteY24" fmla="*/ 1009564 h 2077053"/>
              <a:gd name="connsiteX25" fmla="*/ 1104728 w 6164960"/>
              <a:gd name="connsiteY25" fmla="*/ 1021976 h 2077053"/>
              <a:gd name="connsiteX26" fmla="*/ 1994303 w 6164960"/>
              <a:gd name="connsiteY26" fmla="*/ 1026114 h 2077053"/>
              <a:gd name="connsiteX27" fmla="*/ 2312895 w 6164960"/>
              <a:gd name="connsiteY27" fmla="*/ 1034389 h 2077053"/>
              <a:gd name="connsiteX28" fmla="*/ 3024554 w 6164960"/>
              <a:gd name="connsiteY28" fmla="*/ 1088177 h 2077053"/>
              <a:gd name="connsiteX29" fmla="*/ 4675439 w 6164960"/>
              <a:gd name="connsiteY29" fmla="*/ 1257817 h 2077053"/>
              <a:gd name="connsiteX30" fmla="*/ 5701553 w 6164960"/>
              <a:gd name="connsiteY30" fmla="*/ 1361256 h 2077053"/>
              <a:gd name="connsiteX31" fmla="*/ 6164960 w 6164960"/>
              <a:gd name="connsiteY31" fmla="*/ 1402631 h 207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164960" h="2077053">
                <a:moveTo>
                  <a:pt x="6164960" y="1402631"/>
                </a:moveTo>
                <a:lnTo>
                  <a:pt x="5713966" y="2077053"/>
                </a:lnTo>
                <a:lnTo>
                  <a:pt x="4385810" y="2064640"/>
                </a:lnTo>
                <a:lnTo>
                  <a:pt x="2904565" y="1741911"/>
                </a:lnTo>
                <a:lnTo>
                  <a:pt x="2490810" y="1667435"/>
                </a:lnTo>
                <a:lnTo>
                  <a:pt x="1878451" y="1282642"/>
                </a:lnTo>
                <a:lnTo>
                  <a:pt x="1758462" y="1576409"/>
                </a:lnTo>
                <a:lnTo>
                  <a:pt x="798549" y="1646747"/>
                </a:lnTo>
                <a:lnTo>
                  <a:pt x="604084" y="1675710"/>
                </a:lnTo>
                <a:lnTo>
                  <a:pt x="177915" y="1700535"/>
                </a:lnTo>
                <a:lnTo>
                  <a:pt x="103439" y="1621922"/>
                </a:lnTo>
                <a:lnTo>
                  <a:pt x="49651" y="1522621"/>
                </a:lnTo>
                <a:lnTo>
                  <a:pt x="12413" y="1361256"/>
                </a:lnTo>
                <a:lnTo>
                  <a:pt x="0" y="1278505"/>
                </a:lnTo>
                <a:lnTo>
                  <a:pt x="107577" y="1295055"/>
                </a:lnTo>
                <a:lnTo>
                  <a:pt x="144815" y="1228854"/>
                </a:lnTo>
                <a:lnTo>
                  <a:pt x="173778" y="790273"/>
                </a:lnTo>
                <a:lnTo>
                  <a:pt x="202741" y="388930"/>
                </a:lnTo>
                <a:lnTo>
                  <a:pt x="194466" y="297904"/>
                </a:lnTo>
                <a:cubicBezTo>
                  <a:pt x="111202" y="89746"/>
                  <a:pt x="185986" y="91026"/>
                  <a:pt x="107577" y="91026"/>
                </a:cubicBezTo>
                <a:lnTo>
                  <a:pt x="231704" y="103439"/>
                </a:lnTo>
                <a:lnTo>
                  <a:pt x="798549" y="0"/>
                </a:lnTo>
                <a:lnTo>
                  <a:pt x="889575" y="715797"/>
                </a:lnTo>
                <a:lnTo>
                  <a:pt x="930951" y="914400"/>
                </a:lnTo>
                <a:lnTo>
                  <a:pt x="993014" y="1009564"/>
                </a:lnTo>
                <a:lnTo>
                  <a:pt x="1104728" y="1021976"/>
                </a:lnTo>
                <a:lnTo>
                  <a:pt x="1994303" y="1026114"/>
                </a:lnTo>
                <a:lnTo>
                  <a:pt x="2312895" y="1034389"/>
                </a:lnTo>
                <a:lnTo>
                  <a:pt x="3024554" y="1088177"/>
                </a:lnTo>
                <a:lnTo>
                  <a:pt x="4675439" y="1257817"/>
                </a:lnTo>
                <a:lnTo>
                  <a:pt x="5701553" y="1361256"/>
                </a:lnTo>
                <a:lnTo>
                  <a:pt x="6164960" y="1402631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5" name="Łącznik prosty ze strzałką 124"/>
          <p:cNvCxnSpPr/>
          <p:nvPr/>
        </p:nvCxnSpPr>
        <p:spPr>
          <a:xfrm rot="5400000">
            <a:off x="2872533" y="4328912"/>
            <a:ext cx="1479452" cy="971945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pole tekstowe 136"/>
          <p:cNvSpPr txBox="1"/>
          <p:nvPr/>
        </p:nvSpPr>
        <p:spPr>
          <a:xfrm>
            <a:off x="6879734" y="536241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5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63" name="Obraz 62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6"/>
          <p:cNvGrpSpPr/>
          <p:nvPr/>
        </p:nvGrpSpPr>
        <p:grpSpPr>
          <a:xfrm>
            <a:off x="1395167" y="1714488"/>
            <a:ext cx="7136092" cy="4214842"/>
            <a:chOff x="1395167" y="1714488"/>
            <a:chExt cx="7136092" cy="4214842"/>
          </a:xfrm>
        </p:grpSpPr>
        <p:sp>
          <p:nvSpPr>
            <p:cNvPr id="23" name="Prostokąt 22"/>
            <p:cNvSpPr/>
            <p:nvPr/>
          </p:nvSpPr>
          <p:spPr>
            <a:xfrm>
              <a:off x="1395167" y="1714488"/>
              <a:ext cx="7136092" cy="421484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1457326" y="1785926"/>
              <a:ext cx="7000874" cy="366724"/>
            </a:xfrm>
            <a:prstGeom prst="rect">
              <a:avLst/>
            </a:prstGeom>
            <a:solidFill>
              <a:schemeClr val="accent6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1500166" y="1785926"/>
              <a:ext cx="3214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chemeClr val="bg1"/>
                  </a:solidFill>
                </a:rPr>
                <a:t>MAPA ZBIORCZA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pic>
          <p:nvPicPr>
            <p:cNvPr id="16" name="Picture 2" descr="M:\UMW_Projekty\Niebieski_Stol\NIEB_STOL_TRAMAJ_WODNY\trasy_gis\jpg\fron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lum contrast="40000"/>
            </a:blip>
            <a:srcRect l="44464" t="93266" r="45239" b="3427"/>
            <a:stretch>
              <a:fillRect/>
            </a:stretch>
          </p:blipFill>
          <p:spPr bwMode="auto">
            <a:xfrm>
              <a:off x="6858016" y="1785926"/>
              <a:ext cx="1571636" cy="357190"/>
            </a:xfrm>
            <a:prstGeom prst="rect">
              <a:avLst/>
            </a:prstGeom>
            <a:noFill/>
          </p:spPr>
        </p:pic>
      </p:grp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13" name="Prostokąt 12"/>
          <p:cNvSpPr/>
          <p:nvPr/>
        </p:nvSpPr>
        <p:spPr>
          <a:xfrm>
            <a:off x="1357290" y="1058275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  <a:endParaRPr lang="pl-PL" sz="3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2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WYKAZ ELEMENTÓW MAPY ZBIORCZEJ TEMATU PRZESTRZEŃ PUBLICZNA I ZIELEŃ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1479302" y="2191754"/>
            <a:ext cx="7021788" cy="445195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28600" lvl="0" indent="-228600"/>
            <a:r>
              <a:rPr lang="pl-PL" sz="1000" b="1" cap="all" dirty="0" smtClean="0">
                <a:solidFill>
                  <a:schemeClr val="accent6"/>
                </a:solidFill>
              </a:rPr>
              <a:t>1. Deficyt gminnych nieruchomości</a:t>
            </a:r>
            <a:endParaRPr lang="pl-PL" sz="1000" cap="all" dirty="0" smtClean="0">
              <a:solidFill>
                <a:schemeClr val="accent6"/>
              </a:solidFill>
            </a:endParaRPr>
          </a:p>
          <a:p>
            <a:pPr marL="228600" lvl="0" indent="-228600"/>
            <a:r>
              <a:rPr lang="pl-PL" sz="1000" cap="all" dirty="0" smtClean="0"/>
              <a:t>niewystarczająca ilość działek należących do gminy ogranicza możliwości planowania wspólnych przestrzeni.</a:t>
            </a:r>
          </a:p>
          <a:p>
            <a:pPr marL="228600" lvl="0" indent="-228600"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6"/>
                </a:solidFill>
              </a:rPr>
              <a:t>2. Przestrzenie „publiczne” ogrodzone</a:t>
            </a:r>
          </a:p>
          <a:p>
            <a:pPr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GRODZONE OSIEDLA I INWESTYCJE, KTÓRE SIĘ WEWNĄTRZ NICH ZNAJDUJĄ (np. inwestycje na Vivaldiego i Wagnera) nie są dostępne dla WSZYSTKICH MIESZKAŃCÓW. PODKREŚLENIE PROBLEMU SPOŁECZNO-EKONOMICZNEGO.</a:t>
            </a:r>
            <a:endParaRPr lang="pl-PL" sz="1400" b="1" dirty="0" smtClean="0">
              <a:solidFill>
                <a:srgbClr val="080808"/>
              </a:solidFill>
            </a:endParaRPr>
          </a:p>
          <a:p>
            <a:pPr marL="228600" indent="-228600"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6"/>
                </a:solidFill>
              </a:rPr>
              <a:t>3. Miejsce spotkań przy ul. Strawińskiego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POSTULAT PRZEZNACZENIA OSTATNIEJ DZIAŁKI NALEŻĄCEJ DO GMINY POD FUNKCJE społeczne i funkcje ZWIĄZANE Z EDUKACJĄ – PRZEDSZKOLE.</a:t>
            </a:r>
            <a:endParaRPr lang="pl-PL" sz="1000" b="1" cap="all" dirty="0" smtClean="0">
              <a:solidFill>
                <a:srgbClr val="080808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chemeClr val="accent6"/>
                </a:solidFill>
              </a:rPr>
              <a:t>4. Duży deficyt zieleni</a:t>
            </a:r>
            <a:br>
              <a:rPr lang="pl-PL" sz="1000" b="1" cap="all" dirty="0" smtClean="0">
                <a:solidFill>
                  <a:schemeClr val="accent6"/>
                </a:solidFill>
              </a:rPr>
            </a:br>
            <a:r>
              <a:rPr lang="pl-PL" sz="1000" cap="all" dirty="0" smtClean="0">
                <a:solidFill>
                  <a:srgbClr val="080808"/>
                </a:solidFill>
              </a:rPr>
              <a:t>Brak rekreacyjnych terenów zieleni W GRANICACH JEDNOSTKI. NAJBLIŻSZE TERENY REKREACYJNE TO np. park na Brochowie.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W GRANICACH JEDNOSTKI ZIELEŃ WYSTĘPUJE tylko na osiedlach zamkniętych.</a:t>
            </a:r>
            <a:endParaRPr lang="pl-PL" sz="1000" cap="all" dirty="0" smtClean="0"/>
          </a:p>
          <a:p>
            <a:pPr lvl="0"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6"/>
                </a:solidFill>
              </a:rPr>
              <a:t>5. Klin „</a:t>
            </a:r>
            <a:r>
              <a:rPr lang="pl-PL" sz="1000" b="1" cap="all" dirty="0" err="1" smtClean="0">
                <a:solidFill>
                  <a:schemeClr val="accent6"/>
                </a:solidFill>
              </a:rPr>
              <a:t>Wojszycko</a:t>
            </a:r>
            <a:r>
              <a:rPr lang="pl-PL" sz="1000" b="1" cap="all" dirty="0" smtClean="0">
                <a:solidFill>
                  <a:schemeClr val="accent6"/>
                </a:solidFill>
              </a:rPr>
              <a:t> – Jagodziński”</a:t>
            </a:r>
            <a:r>
              <a:rPr lang="pl-PL" sz="1000" cap="all" dirty="0" smtClean="0"/>
              <a:t/>
            </a:r>
            <a:br>
              <a:rPr lang="pl-PL" sz="1000" cap="all" dirty="0" smtClean="0"/>
            </a:br>
            <a:r>
              <a:rPr lang="pl-PL" sz="1000" cap="all" dirty="0" smtClean="0">
                <a:solidFill>
                  <a:srgbClr val="080808"/>
                </a:solidFill>
              </a:rPr>
              <a:t> Nadzieja na szybkie powstanie parku na obszarze pomiędzy </a:t>
            </a:r>
            <a:r>
              <a:rPr lang="pl-PL" sz="1000" cap="all" dirty="0" err="1" smtClean="0">
                <a:solidFill>
                  <a:srgbClr val="080808"/>
                </a:solidFill>
              </a:rPr>
              <a:t>jagodnem</a:t>
            </a:r>
            <a:r>
              <a:rPr lang="pl-PL" sz="1000" cap="all" dirty="0" smtClean="0">
                <a:solidFill>
                  <a:srgbClr val="080808"/>
                </a:solidFill>
              </a:rPr>
              <a:t> a </a:t>
            </a:r>
            <a:r>
              <a:rPr lang="pl-PL" sz="1000" cap="all" dirty="0" err="1" smtClean="0">
                <a:solidFill>
                  <a:srgbClr val="080808"/>
                </a:solidFill>
              </a:rPr>
              <a:t>wojszycami</a:t>
            </a:r>
            <a:r>
              <a:rPr lang="pl-PL" sz="1000" cap="all" dirty="0" smtClean="0"/>
              <a:t>.</a:t>
            </a:r>
          </a:p>
          <a:p>
            <a:pPr lvl="0"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6"/>
                </a:solidFill>
              </a:rPr>
              <a:t>6. Skwer przy Linkego</a:t>
            </a:r>
          </a:p>
          <a:p>
            <a:r>
              <a:rPr lang="pl-PL" sz="1000" cap="all" dirty="0" smtClean="0"/>
              <a:t>Postulat przeznaczenia gminnej nieruchomości przy UL. Linkego i Ekspresowej na zieleń (postulat zmiany </a:t>
            </a:r>
            <a:r>
              <a:rPr lang="pl-PL" sz="1000" cap="all" dirty="0" err="1" smtClean="0"/>
              <a:t>mpzp</a:t>
            </a:r>
            <a:r>
              <a:rPr lang="pl-PL" sz="1000" cap="all" dirty="0" smtClean="0"/>
              <a:t>).</a:t>
            </a:r>
          </a:p>
          <a:p>
            <a:pPr lvl="0"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6"/>
                </a:solidFill>
              </a:rPr>
              <a:t>7. Skwer przy Komedy</a:t>
            </a:r>
          </a:p>
          <a:p>
            <a:r>
              <a:rPr lang="pl-PL" sz="1000" cap="all" dirty="0" smtClean="0"/>
              <a:t>Postulat przeznaczenia nieruchomości Skarbu Państwa obok ulicy Komedy na teren ZIELENI.</a:t>
            </a:r>
          </a:p>
          <a:p>
            <a:pPr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6"/>
                </a:solidFill>
              </a:rPr>
              <a:t>8. szkoła</a:t>
            </a:r>
          </a:p>
          <a:p>
            <a:r>
              <a:rPr lang="pl-PL" sz="1000" cap="all" dirty="0" smtClean="0"/>
              <a:t>postulat budowy szkoły na Jagodnie (rejon skrzyżowania Asfaltowej i Buforowej). Placówka na Jagodnie mogłaby oferować inny stopień kształcenia niż ta projektowana przy UL. Granitowej (WOJSZYCE).</a:t>
            </a: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b="1" dirty="0" smtClean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b="1" dirty="0" smtClean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 smtClean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 smtClean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6"/>
          <p:cNvGrpSpPr/>
          <p:nvPr/>
        </p:nvGrpSpPr>
        <p:grpSpPr>
          <a:xfrm>
            <a:off x="1395167" y="1714488"/>
            <a:ext cx="7136092" cy="4214842"/>
            <a:chOff x="1395167" y="1714488"/>
            <a:chExt cx="7136092" cy="4214842"/>
          </a:xfrm>
        </p:grpSpPr>
        <p:sp>
          <p:nvSpPr>
            <p:cNvPr id="10" name="Prostokąt 9"/>
            <p:cNvSpPr/>
            <p:nvPr/>
          </p:nvSpPr>
          <p:spPr>
            <a:xfrm>
              <a:off x="1395167" y="1714488"/>
              <a:ext cx="7136092" cy="421484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1457326" y="1785926"/>
              <a:ext cx="7000874" cy="366724"/>
            </a:xfrm>
            <a:prstGeom prst="rect">
              <a:avLst/>
            </a:prstGeom>
            <a:solidFill>
              <a:schemeClr val="accent6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1500166" y="1785926"/>
              <a:ext cx="3214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chemeClr val="bg1"/>
                  </a:solidFill>
                </a:rPr>
                <a:t>MAPA ZBIORCZA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pic>
          <p:nvPicPr>
            <p:cNvPr id="16" name="Picture 2" descr="M:\UMW_Projekty\Niebieski_Stol\NIEB_STOL_TRAMAJ_WODNY\trasy_gis\jpg\fron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lum contrast="40000"/>
            </a:blip>
            <a:srcRect l="44464" t="93266" r="45239" b="3427"/>
            <a:stretch>
              <a:fillRect/>
            </a:stretch>
          </p:blipFill>
          <p:spPr bwMode="auto">
            <a:xfrm>
              <a:off x="6858016" y="1785926"/>
              <a:ext cx="1571636" cy="357190"/>
            </a:xfrm>
            <a:prstGeom prst="rect">
              <a:avLst/>
            </a:prstGeom>
            <a:noFill/>
          </p:spPr>
        </p:pic>
      </p:grpSp>
      <p:cxnSp>
        <p:nvCxnSpPr>
          <p:cNvPr id="6" name="Łącznik prosty 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8" name="Prostokąt 7"/>
          <p:cNvSpPr/>
          <p:nvPr/>
        </p:nvSpPr>
        <p:spPr>
          <a:xfrm>
            <a:off x="1357290" y="1058275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  <a:endParaRPr lang="pl-PL" sz="3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WYKAZ ELEMENTÓW MAPY ZBIORCZEJ TEMATU PRZESTRZEŃ PUBLICZNA I ZIELEŃ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1479302" y="2191754"/>
            <a:ext cx="7021788" cy="445195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6"/>
                </a:solidFill>
              </a:rPr>
              <a:t>9. Skwer lub psi wybieg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propozycja lokalizacji  SKWERU LUB PSIEGO WYBIEGU, KTÓRY MOŻE SŁUŻYĆ JAKO MIEJSCE SPOTKAŃ DLA MIESZKAŃCÓW, 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w rejonie ul. Brzozowej.</a:t>
            </a:r>
            <a:endParaRPr lang="pl-PL" sz="1000" cap="all" dirty="0" smtClean="0"/>
          </a:p>
          <a:p>
            <a:pPr lvl="0">
              <a:spcBef>
                <a:spcPts val="600"/>
              </a:spcBef>
            </a:pPr>
            <a:r>
              <a:rPr lang="pl-PL" sz="1000" b="1" cap="all" dirty="0" smtClean="0">
                <a:solidFill>
                  <a:schemeClr val="accent6"/>
                </a:solidFill>
              </a:rPr>
              <a:t>10. Rekreacja przy Konduktorskiej</a:t>
            </a:r>
          </a:p>
          <a:p>
            <a:r>
              <a:rPr lang="pl-PL" sz="1000" cap="all" dirty="0" smtClean="0"/>
              <a:t>Propozycja przeznaczenia terenu nieobjętego </a:t>
            </a:r>
            <a:r>
              <a:rPr lang="pl-PL" sz="1000" cap="all" dirty="0" err="1" smtClean="0"/>
              <a:t>mpzp</a:t>
            </a:r>
            <a:r>
              <a:rPr lang="pl-PL" sz="1000" cap="all" dirty="0" smtClean="0"/>
              <a:t> przy UL. Konduktorskiej na tereny rekreacyjne </a:t>
            </a:r>
          </a:p>
          <a:p>
            <a:r>
              <a:rPr lang="pl-PL" sz="1000" cap="all" dirty="0" smtClean="0"/>
              <a:t>(komercyjne, aby były dobrze zarządzane).</a:t>
            </a:r>
          </a:p>
          <a:p>
            <a:pPr lvl="0"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6"/>
                </a:solidFill>
              </a:rPr>
              <a:t>11. Plac tramwajowy</a:t>
            </a:r>
          </a:p>
          <a:p>
            <a:r>
              <a:rPr lang="pl-PL" sz="1000" cap="all" dirty="0" smtClean="0"/>
              <a:t>propozycja przeznaczenia terenu przyszłej pętli tramwajowej na przestrzeń publiczną z zielenią 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(PROPOZYCJA WPROWADZENIA KRAŃCÓWKI zamiast pętli W CELU ZAOSZCZĘDZENIA TERENU).</a:t>
            </a:r>
          </a:p>
          <a:p>
            <a:pPr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6"/>
                </a:solidFill>
              </a:rPr>
              <a:t>12. Staw przy parowozowej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postulat przekształcenia zaniedbanego zbiornika, BĘDĄCEGO MIEJSCEM WYSTĘPOWANIA PATOLOGII SPOŁECZNYCH, 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w staw dla wędkarzy.</a:t>
            </a:r>
            <a:endParaRPr lang="pl-PL" sz="1000" cap="all" dirty="0" smtClean="0"/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b="1" dirty="0" smtClean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b="1" dirty="0" smtClean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 smtClean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 smtClean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9"/>
          <p:cNvGrpSpPr/>
          <p:nvPr/>
        </p:nvGrpSpPr>
        <p:grpSpPr>
          <a:xfrm>
            <a:off x="1395167" y="1714488"/>
            <a:ext cx="7136092" cy="4214842"/>
            <a:chOff x="1395167" y="1714488"/>
            <a:chExt cx="7136092" cy="4214842"/>
          </a:xfrm>
        </p:grpSpPr>
        <p:sp>
          <p:nvSpPr>
            <p:cNvPr id="15" name="Prostokąt 14"/>
            <p:cNvSpPr/>
            <p:nvPr/>
          </p:nvSpPr>
          <p:spPr>
            <a:xfrm>
              <a:off x="1395167" y="1714488"/>
              <a:ext cx="7136092" cy="421484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 15"/>
            <p:cNvSpPr/>
            <p:nvPr/>
          </p:nvSpPr>
          <p:spPr>
            <a:xfrm>
              <a:off x="1457326" y="1785926"/>
              <a:ext cx="7000874" cy="366724"/>
            </a:xfrm>
            <a:prstGeom prst="rect">
              <a:avLst/>
            </a:prstGeom>
            <a:solidFill>
              <a:schemeClr val="accent6">
                <a:alpha val="68000"/>
              </a:schemeClr>
            </a:solidFill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1500166" y="1785926"/>
              <a:ext cx="5143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chemeClr val="bg1"/>
                  </a:solidFill>
                </a:rPr>
                <a:t>ZAGADNIENIA BEZ WSKAZANEJ LOKALIZACJI</a:t>
              </a:r>
              <a:endParaRPr lang="pl-PL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13" name="Prostokąt 12"/>
          <p:cNvSpPr/>
          <p:nvPr/>
        </p:nvSpPr>
        <p:spPr>
          <a:xfrm>
            <a:off x="1357290" y="1058275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  <a:endParaRPr lang="pl-PL" sz="3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OGÓLNE, NIEWSKAZANE NA MAPIE TEMATU PRZESTRZEŃ PUBLICZNA I ZIELEŃ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20" name="Prostokąt 19"/>
          <p:cNvSpPr/>
          <p:nvPr/>
        </p:nvSpPr>
        <p:spPr>
          <a:xfrm>
            <a:off x="1479302" y="2191754"/>
            <a:ext cx="7021788" cy="445195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pl-PL" sz="1000" b="1" cap="all" dirty="0" smtClean="0">
                <a:solidFill>
                  <a:schemeClr val="accent6"/>
                </a:solidFill>
              </a:rPr>
              <a:t>1.Brak miejsc integracji </a:t>
            </a:r>
            <a:r>
              <a:rPr lang="pl-PL" sz="1000" cap="all" dirty="0" smtClean="0"/>
              <a:t/>
            </a:r>
            <a:br>
              <a:rPr lang="pl-PL" sz="1000" cap="all" dirty="0" smtClean="0"/>
            </a:br>
            <a:r>
              <a:rPr lang="pl-PL" sz="1000" cap="all" dirty="0" smtClean="0"/>
              <a:t>mieszkańcy nie mają gdzie się spotykać</a:t>
            </a:r>
          </a:p>
          <a:p>
            <a:pPr lvl="0"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6"/>
                </a:solidFill>
              </a:rPr>
              <a:t>2. Targowisko</a:t>
            </a:r>
          </a:p>
          <a:p>
            <a:r>
              <a:rPr lang="pl-PL" sz="1000" cap="all" dirty="0" smtClean="0"/>
              <a:t>Potrzeba lokalizacji targowiska miejskiego na osiedlu</a:t>
            </a: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b="1" dirty="0" smtClean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b="1" dirty="0" smtClean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b="1" dirty="0" smtClean="0">
              <a:solidFill>
                <a:schemeClr val="accent4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 smtClean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 smtClean="0">
              <a:solidFill>
                <a:srgbClr val="00B0F0"/>
              </a:solidFill>
            </a:endParaRPr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4"/>
          <p:cNvGrpSpPr/>
          <p:nvPr/>
        </p:nvGrpSpPr>
        <p:grpSpPr>
          <a:xfrm>
            <a:off x="1395167" y="1714488"/>
            <a:ext cx="7136092" cy="4214842"/>
            <a:chOff x="1395167" y="1714488"/>
            <a:chExt cx="7136092" cy="4214842"/>
          </a:xfrm>
        </p:grpSpPr>
        <p:sp>
          <p:nvSpPr>
            <p:cNvPr id="22" name="Prostokąt 21"/>
            <p:cNvSpPr/>
            <p:nvPr/>
          </p:nvSpPr>
          <p:spPr>
            <a:xfrm>
              <a:off x="1395167" y="1714488"/>
              <a:ext cx="7136092" cy="421484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11" name="Prostokąt 10"/>
            <p:cNvSpPr/>
            <p:nvPr/>
          </p:nvSpPr>
          <p:spPr>
            <a:xfrm>
              <a:off x="1457326" y="1785926"/>
              <a:ext cx="7000874" cy="366724"/>
            </a:xfrm>
            <a:prstGeom prst="rect">
              <a:avLst/>
            </a:prstGeom>
            <a:solidFill>
              <a:schemeClr val="accent6">
                <a:lumMod val="75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1500166" y="1785926"/>
              <a:ext cx="3214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chemeClr val="bg1"/>
                  </a:solidFill>
                </a:rPr>
                <a:t>PODSUMOWANIE</a:t>
              </a:r>
              <a:endParaRPr lang="pl-PL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4" name="Łącznik prosty 13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20" name="Prostokąt 19"/>
          <p:cNvSpPr/>
          <p:nvPr/>
        </p:nvSpPr>
        <p:spPr>
          <a:xfrm>
            <a:off x="1357290" y="1058275"/>
            <a:ext cx="635798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PRZESTRZEŃ PUBLICZNA I ZIELEŃ </a:t>
            </a:r>
            <a:endParaRPr lang="pl-PL" sz="3200" cap="all" dirty="0">
              <a:ln w="9000" cmpd="sng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1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PODSUMOWANIE TEMATU PRZESTRZEŃ PUBLICZNA I ZIELEŃ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1479302" y="2214554"/>
            <a:ext cx="7021788" cy="350046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52000" lvl="0" indent="-252000">
              <a:defRPr/>
            </a:pPr>
            <a:r>
              <a:rPr lang="pl-PL" sz="1200" b="1" dirty="0" smtClean="0">
                <a:solidFill>
                  <a:schemeClr val="accent6">
                    <a:lumMod val="50000"/>
                  </a:schemeClr>
                </a:solidFill>
              </a:rPr>
              <a:t>REKREACJA BLIŻEJ DOMU</a:t>
            </a:r>
            <a:r>
              <a:rPr lang="pl-PL" sz="12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                                               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WSKAZANO DUŻY DEFICYT ZIELENI I POTRZEBĘ TWORZENIA NOWYCH TERENÓW REKREACYJNYCH, 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KTÓRE PROPONUJE SIĘ URZĄDZIĆ NA GRUNTACH GMINNYCH.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ZAPROPONOWANO ZAGĘSZCZANIE TERENÓW Z INFRASTRUKTURĄ REKREACYJNĄ I ŁĄCZENIE TAKICH FUNKCJI JAK SZKOŁA I ZIELEŃ W JEDEN KOMPLEKS, ABY UZYSKAĆ WIĘKSZĄ SUMARYCZNĄ POWIERZCHNIĘ.</a:t>
            </a:r>
          </a:p>
          <a:p>
            <a:pPr marL="252000" lvl="0" indent="-252000">
              <a:defRPr/>
            </a:pPr>
            <a:endParaRPr lang="pl-PL" sz="1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52000" lvl="0" indent="-252000">
              <a:defRPr/>
            </a:pPr>
            <a:r>
              <a:rPr lang="pl-PL" sz="1200" b="1" dirty="0" smtClean="0">
                <a:solidFill>
                  <a:schemeClr val="accent6">
                    <a:lumMod val="50000"/>
                  </a:schemeClr>
                </a:solidFill>
              </a:rPr>
              <a:t>MIEJSCA SPOTKAŃ</a:t>
            </a:r>
            <a:endParaRPr lang="pl-PL" sz="1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WSKAZANO POTRZEBĘ ORGANIZACJI MIEJSC INTEGRACJI SĄSIEDZKIEJ - PLAC, TARGOWISKO, 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WYBIEG DLA PSÓW, PRZEDPOLE SZKOŁY, PLAC Z PĘTLĄ TRAMWAJOWĄ </a:t>
            </a:r>
            <a:r>
              <a:rPr lang="pl-PL" sz="1200" cap="all" dirty="0" smtClean="0">
                <a:solidFill>
                  <a:schemeClr val="bg1"/>
                </a:solidFill>
              </a:rPr>
              <a:t>- sugerowano KRAŃCÓWKĘ.</a:t>
            </a:r>
            <a:endParaRPr lang="pl-PL" sz="1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52000" indent="-252000">
              <a:defRPr/>
            </a:pPr>
            <a:endParaRPr lang="pl-PL" sz="1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52000" indent="-252000">
              <a:defRPr/>
            </a:pPr>
            <a:r>
              <a:rPr lang="pl-PL" sz="1200" b="1" dirty="0" smtClean="0">
                <a:solidFill>
                  <a:schemeClr val="accent6">
                    <a:lumMod val="50000"/>
                  </a:schemeClr>
                </a:solidFill>
              </a:rPr>
              <a:t>KLIN ZIELONY</a:t>
            </a:r>
          </a:p>
          <a:p>
            <a:pPr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WSKAZANO JAKO SZCZEGÓLNIE ISTOTNE REALIZACJĘ PARKU ZWANEGO KLINEM WOJSZYCKIM, </a:t>
            </a:r>
          </a:p>
          <a:p>
            <a:pPr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KTÓRY ZLOKALIZOWANY JEST MIĘDZY JAGODNEM A WOJSZYCAMI.</a:t>
            </a:r>
          </a:p>
          <a:p>
            <a:pPr>
              <a:defRPr/>
            </a:pPr>
            <a:endParaRPr lang="pl-PL" sz="1200" dirty="0" smtClean="0">
              <a:solidFill>
                <a:schemeClr val="bg1"/>
              </a:solidFill>
            </a:endParaRPr>
          </a:p>
          <a:p>
            <a:pPr marL="252000" lvl="0" indent="-252000">
              <a:defRPr/>
            </a:pPr>
            <a:r>
              <a:rPr lang="pl-PL" sz="1200" b="1" dirty="0" smtClean="0">
                <a:solidFill>
                  <a:schemeClr val="accent6">
                    <a:lumMod val="50000"/>
                  </a:schemeClr>
                </a:solidFill>
              </a:rPr>
              <a:t>PRZESTRZENIE ZAMKNIĘTE</a:t>
            </a:r>
          </a:p>
          <a:p>
            <a:pPr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WYRAŻONO KRYTYKĘ DLA GRODZONYCH OSIEDLI MIESZKANIOWYCH I WSKAZANO PROBLEM PRZEMIESZCZANIA SIĘ ORAZ KORZYSTANIA Z OFERTY USŁUGOWEJ I REKREACYJNEJ POMIĘDZY OSIEDLAMI.</a:t>
            </a:r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ostokąt 21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27" name="Łącznik prosty 26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27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pl-PL" sz="1000" b="1" cap="all" dirty="0" smtClean="0">
                <a:solidFill>
                  <a:schemeClr val="accent2"/>
                </a:solidFill>
              </a:rPr>
              <a:t>Usługi na sąsiednich osiedlach  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dotkliwy brak podstawowych usług. Konieczność poruszania się na sąsiednie osiedle celem zaspokojenia potrzeb.</a:t>
            </a:r>
            <a:endParaRPr lang="pl-PL" sz="1000" b="1" cap="all" dirty="0">
              <a:solidFill>
                <a:srgbClr val="080808"/>
              </a:solidFill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pl-PL" sz="1200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pic>
        <p:nvPicPr>
          <p:cNvPr id="32" name="Obraz 31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900037"/>
            <a:ext cx="7131600" cy="5040000"/>
          </a:xfrm>
          <a:prstGeom prst="rect">
            <a:avLst/>
          </a:prstGeom>
        </p:spPr>
      </p:pic>
      <p:cxnSp>
        <p:nvCxnSpPr>
          <p:cNvPr id="33" name="Łącznik prosty ze strzałką 32"/>
          <p:cNvCxnSpPr/>
          <p:nvPr/>
        </p:nvCxnSpPr>
        <p:spPr>
          <a:xfrm rot="16200000" flipV="1">
            <a:off x="3075926" y="1877271"/>
            <a:ext cx="1036929" cy="4609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33"/>
          <p:cNvCxnSpPr/>
          <p:nvPr/>
        </p:nvCxnSpPr>
        <p:spPr>
          <a:xfrm rot="16200000" flipV="1">
            <a:off x="3862061" y="1974607"/>
            <a:ext cx="1353770" cy="2502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34"/>
          <p:cNvCxnSpPr/>
          <p:nvPr/>
        </p:nvCxnSpPr>
        <p:spPr>
          <a:xfrm rot="5400000" flipH="1" flipV="1">
            <a:off x="5168580" y="2077506"/>
            <a:ext cx="1405171" cy="229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ze strzałką 35"/>
          <p:cNvCxnSpPr/>
          <p:nvPr/>
        </p:nvCxnSpPr>
        <p:spPr>
          <a:xfrm rot="5400000">
            <a:off x="3537119" y="4133063"/>
            <a:ext cx="1634724" cy="5913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ze strzałką 36"/>
          <p:cNvCxnSpPr/>
          <p:nvPr/>
        </p:nvCxnSpPr>
        <p:spPr>
          <a:xfrm rot="10800000" flipV="1">
            <a:off x="2034236" y="3667031"/>
            <a:ext cx="1419279" cy="11477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ze strzałką 38"/>
          <p:cNvCxnSpPr/>
          <p:nvPr/>
        </p:nvCxnSpPr>
        <p:spPr>
          <a:xfrm rot="5400000">
            <a:off x="6048675" y="4494791"/>
            <a:ext cx="1391258" cy="58441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ole tekstowe 49"/>
          <p:cNvSpPr txBox="1"/>
          <p:nvPr/>
        </p:nvSpPr>
        <p:spPr>
          <a:xfrm>
            <a:off x="4567969" y="354263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51" name="pole tekstowe 50"/>
          <p:cNvSpPr txBox="1"/>
          <p:nvPr/>
        </p:nvSpPr>
        <p:spPr>
          <a:xfrm>
            <a:off x="6995025" y="402995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52" name="pole tekstowe 51"/>
          <p:cNvSpPr txBox="1"/>
          <p:nvPr/>
        </p:nvSpPr>
        <p:spPr>
          <a:xfrm>
            <a:off x="5710274" y="276377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53" name="pole tekstowe 52"/>
          <p:cNvSpPr txBox="1"/>
          <p:nvPr/>
        </p:nvSpPr>
        <p:spPr>
          <a:xfrm>
            <a:off x="4598505" y="263468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54" name="pole tekstowe 53"/>
          <p:cNvSpPr txBox="1"/>
          <p:nvPr/>
        </p:nvSpPr>
        <p:spPr>
          <a:xfrm>
            <a:off x="3761097" y="248943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61" name="Prostokąt 60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PRZEDSIĘBIORCZOŚĆ I USŁUGI</a:t>
            </a:r>
            <a:endParaRPr lang="pl-PL" sz="3200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9" name="pole tekstowe 48"/>
          <p:cNvSpPr txBox="1"/>
          <p:nvPr/>
        </p:nvSpPr>
        <p:spPr>
          <a:xfrm>
            <a:off x="3367872" y="359737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pic>
        <p:nvPicPr>
          <p:cNvPr id="23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26" name="Obraz 25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Łącznik prosty 3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67" name="Prostokąt 66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8" name="Prostokąt 67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pl-PL" sz="1000" b="1" cap="all" dirty="0" smtClean="0">
                <a:solidFill>
                  <a:schemeClr val="accent2"/>
                </a:solidFill>
              </a:rPr>
              <a:t>Usługi dla wybranych 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na osiedlu </a:t>
            </a:r>
            <a:r>
              <a:rPr lang="pl-PL" sz="1000" cap="all" dirty="0" err="1" smtClean="0">
                <a:solidFill>
                  <a:srgbClr val="080808"/>
                </a:solidFill>
              </a:rPr>
              <a:t>Archicom</a:t>
            </a:r>
            <a:r>
              <a:rPr lang="pl-PL" sz="1000" cap="all" dirty="0" smtClean="0">
                <a:solidFill>
                  <a:srgbClr val="080808"/>
                </a:solidFill>
              </a:rPr>
              <a:t> znajdują się pojedyncze usługi, takie jak sklep spożywczy, apteka, warzywniak, gastronomia, jednak są one dostępne tylko dla mieszkańców </a:t>
            </a:r>
            <a:r>
              <a:rPr lang="pl-PL" sz="1000" cap="all" dirty="0" err="1" smtClean="0">
                <a:solidFill>
                  <a:srgbClr val="080808"/>
                </a:solidFill>
              </a:rPr>
              <a:t>Archicomu</a:t>
            </a:r>
            <a:r>
              <a:rPr lang="pl-PL" sz="1000" cap="all" dirty="0" smtClean="0">
                <a:solidFill>
                  <a:srgbClr val="080808"/>
                </a:solidFill>
              </a:rPr>
              <a:t>.</a:t>
            </a:r>
            <a:endParaRPr lang="pl-PL" sz="1000" b="1" cap="all" dirty="0">
              <a:solidFill>
                <a:srgbClr val="080808"/>
              </a:solidFill>
            </a:endParaRPr>
          </a:p>
        </p:txBody>
      </p:sp>
      <p:sp>
        <p:nvSpPr>
          <p:cNvPr id="69" name="Prostokąt 68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pl-PL" sz="1200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0" name="Obraz 69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900037"/>
            <a:ext cx="7131600" cy="5040000"/>
          </a:xfrm>
          <a:prstGeom prst="rect">
            <a:avLst/>
          </a:prstGeom>
        </p:spPr>
      </p:pic>
      <p:cxnSp>
        <p:nvCxnSpPr>
          <p:cNvPr id="71" name="Łącznik prosty ze strzałką 70"/>
          <p:cNvCxnSpPr/>
          <p:nvPr/>
        </p:nvCxnSpPr>
        <p:spPr>
          <a:xfrm rot="16200000" flipV="1">
            <a:off x="3075926" y="1877271"/>
            <a:ext cx="1036929" cy="4609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Łącznik prosty ze strzałką 71"/>
          <p:cNvCxnSpPr/>
          <p:nvPr/>
        </p:nvCxnSpPr>
        <p:spPr>
          <a:xfrm rot="16200000" flipV="1">
            <a:off x="3862061" y="1974607"/>
            <a:ext cx="1353770" cy="2502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Łącznik prosty ze strzałką 72"/>
          <p:cNvCxnSpPr/>
          <p:nvPr/>
        </p:nvCxnSpPr>
        <p:spPr>
          <a:xfrm rot="5400000" flipH="1" flipV="1">
            <a:off x="5168580" y="2077506"/>
            <a:ext cx="1405171" cy="229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Łącznik prosty ze strzałką 73"/>
          <p:cNvCxnSpPr/>
          <p:nvPr/>
        </p:nvCxnSpPr>
        <p:spPr>
          <a:xfrm rot="5400000">
            <a:off x="3537119" y="4133063"/>
            <a:ext cx="1634724" cy="5913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Łącznik prosty ze strzałką 74"/>
          <p:cNvCxnSpPr/>
          <p:nvPr/>
        </p:nvCxnSpPr>
        <p:spPr>
          <a:xfrm rot="10800000" flipV="1">
            <a:off x="2034236" y="3667031"/>
            <a:ext cx="1419279" cy="11477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Łącznik prosty ze strzałką 76"/>
          <p:cNvCxnSpPr/>
          <p:nvPr/>
        </p:nvCxnSpPr>
        <p:spPr>
          <a:xfrm rot="5400000">
            <a:off x="6048675" y="4494791"/>
            <a:ext cx="1391258" cy="58441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pole tekstowe 86"/>
          <p:cNvSpPr txBox="1"/>
          <p:nvPr/>
        </p:nvSpPr>
        <p:spPr>
          <a:xfrm>
            <a:off x="4567969" y="354263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88" name="pole tekstowe 87"/>
          <p:cNvSpPr txBox="1"/>
          <p:nvPr/>
        </p:nvSpPr>
        <p:spPr>
          <a:xfrm>
            <a:off x="6995025" y="402995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89" name="pole tekstowe 88"/>
          <p:cNvSpPr txBox="1"/>
          <p:nvPr/>
        </p:nvSpPr>
        <p:spPr>
          <a:xfrm>
            <a:off x="5710274" y="276377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90" name="pole tekstowe 89"/>
          <p:cNvSpPr txBox="1"/>
          <p:nvPr/>
        </p:nvSpPr>
        <p:spPr>
          <a:xfrm>
            <a:off x="4598505" y="263468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91" name="pole tekstowe 90"/>
          <p:cNvSpPr txBox="1"/>
          <p:nvPr/>
        </p:nvSpPr>
        <p:spPr>
          <a:xfrm>
            <a:off x="3761097" y="248943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92" name="Dowolny kształt 91"/>
          <p:cNvSpPr/>
          <p:nvPr/>
        </p:nvSpPr>
        <p:spPr>
          <a:xfrm>
            <a:off x="5874290" y="2867593"/>
            <a:ext cx="618425" cy="563868"/>
          </a:xfrm>
          <a:custGeom>
            <a:avLst/>
            <a:gdLst>
              <a:gd name="connsiteX0" fmla="*/ 95164 w 766794"/>
              <a:gd name="connsiteY0" fmla="*/ 699247 h 699247"/>
              <a:gd name="connsiteX1" fmla="*/ 583395 w 766794"/>
              <a:gd name="connsiteY1" fmla="*/ 628909 h 699247"/>
              <a:gd name="connsiteX2" fmla="*/ 542020 w 766794"/>
              <a:gd name="connsiteY2" fmla="*/ 467544 h 699247"/>
              <a:gd name="connsiteX3" fmla="*/ 765448 w 766794"/>
              <a:gd name="connsiteY3" fmla="*/ 413756 h 699247"/>
              <a:gd name="connsiteX4" fmla="*/ 682697 w 766794"/>
              <a:gd name="connsiteY4" fmla="*/ 0 h 699247"/>
              <a:gd name="connsiteX5" fmla="*/ 450994 w 766794"/>
              <a:gd name="connsiteY5" fmla="*/ 20688 h 699247"/>
              <a:gd name="connsiteX6" fmla="*/ 0 w 766794"/>
              <a:gd name="connsiteY6" fmla="*/ 86889 h 699247"/>
              <a:gd name="connsiteX7" fmla="*/ 95164 w 766794"/>
              <a:gd name="connsiteY7" fmla="*/ 699247 h 69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6794" h="699247">
                <a:moveTo>
                  <a:pt x="95164" y="699247"/>
                </a:moveTo>
                <a:lnTo>
                  <a:pt x="583395" y="628909"/>
                </a:lnTo>
                <a:lnTo>
                  <a:pt x="542020" y="467544"/>
                </a:lnTo>
                <a:cubicBezTo>
                  <a:pt x="766794" y="417594"/>
                  <a:pt x="765448" y="494186"/>
                  <a:pt x="765448" y="413756"/>
                </a:cubicBezTo>
                <a:lnTo>
                  <a:pt x="682697" y="0"/>
                </a:lnTo>
                <a:lnTo>
                  <a:pt x="450994" y="20688"/>
                </a:lnTo>
                <a:lnTo>
                  <a:pt x="0" y="86889"/>
                </a:lnTo>
                <a:lnTo>
                  <a:pt x="95164" y="699247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3" name="pole tekstowe 92"/>
          <p:cNvSpPr txBox="1"/>
          <p:nvPr/>
        </p:nvSpPr>
        <p:spPr>
          <a:xfrm>
            <a:off x="6148803" y="319928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94" name="Dowolny kształt 93"/>
          <p:cNvSpPr/>
          <p:nvPr/>
        </p:nvSpPr>
        <p:spPr>
          <a:xfrm>
            <a:off x="3186579" y="3495184"/>
            <a:ext cx="820067" cy="294947"/>
          </a:xfrm>
          <a:custGeom>
            <a:avLst/>
            <a:gdLst>
              <a:gd name="connsiteX0" fmla="*/ 43891 w 1016813"/>
              <a:gd name="connsiteY0" fmla="*/ 365760 h 365760"/>
              <a:gd name="connsiteX1" fmla="*/ 446227 w 1016813"/>
              <a:gd name="connsiteY1" fmla="*/ 296266 h 365760"/>
              <a:gd name="connsiteX2" fmla="*/ 632765 w 1016813"/>
              <a:gd name="connsiteY2" fmla="*/ 285293 h 365760"/>
              <a:gd name="connsiteX3" fmla="*/ 1005840 w 1016813"/>
              <a:gd name="connsiteY3" fmla="*/ 347472 h 365760"/>
              <a:gd name="connsiteX4" fmla="*/ 1016813 w 1016813"/>
              <a:gd name="connsiteY4" fmla="*/ 288951 h 365760"/>
              <a:gd name="connsiteX5" fmla="*/ 76809 w 1016813"/>
              <a:gd name="connsiteY5" fmla="*/ 0 h 365760"/>
              <a:gd name="connsiteX6" fmla="*/ 0 w 1016813"/>
              <a:gd name="connsiteY6" fmla="*/ 215799 h 365760"/>
              <a:gd name="connsiteX7" fmla="*/ 43891 w 1016813"/>
              <a:gd name="connsiteY7" fmla="*/ 36576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813" h="365760">
                <a:moveTo>
                  <a:pt x="43891" y="365760"/>
                </a:moveTo>
                <a:lnTo>
                  <a:pt x="446227" y="296266"/>
                </a:lnTo>
                <a:cubicBezTo>
                  <a:pt x="508402" y="292535"/>
                  <a:pt x="570478" y="285293"/>
                  <a:pt x="632765" y="285293"/>
                </a:cubicBezTo>
                <a:lnTo>
                  <a:pt x="1005840" y="347472"/>
                </a:lnTo>
                <a:lnTo>
                  <a:pt x="1016813" y="288951"/>
                </a:lnTo>
                <a:lnTo>
                  <a:pt x="76809" y="0"/>
                </a:lnTo>
                <a:lnTo>
                  <a:pt x="0" y="215799"/>
                </a:lnTo>
                <a:lnTo>
                  <a:pt x="43891" y="36576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5" name="pole tekstowe 94"/>
          <p:cNvSpPr txBox="1"/>
          <p:nvPr/>
        </p:nvSpPr>
        <p:spPr>
          <a:xfrm>
            <a:off x="3797844" y="359826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98" name="Prostokąt 97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PRZEDSIĘBIORCZOŚĆ I USŁUGI</a:t>
            </a:r>
            <a:endParaRPr lang="pl-PL" sz="3200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9" name="pole tekstowe 98"/>
          <p:cNvSpPr txBox="1"/>
          <p:nvPr/>
        </p:nvSpPr>
        <p:spPr>
          <a:xfrm>
            <a:off x="3367872" y="359737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pic>
        <p:nvPicPr>
          <p:cNvPr id="27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4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Łącznik prosty 34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70" name="Prostokąt 6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1" name="Prostokąt 70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pl-PL" sz="1000" b="1" cap="all" dirty="0" smtClean="0">
                <a:solidFill>
                  <a:schemeClr val="accent2"/>
                </a:solidFill>
              </a:rPr>
              <a:t>Północ osiedla bez usług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brak PORÓWNYWALNEGO do Biedronki,  WIĘKSZEGO sklepu W PÓŁNOCNEJ CZĘŚCI osiedla oraz usług drobnych 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(np. fryzjer, kosmetyczka, drogerie).</a:t>
            </a:r>
            <a:endParaRPr lang="pl-PL" sz="1000" b="1" cap="all" dirty="0">
              <a:solidFill>
                <a:srgbClr val="080808"/>
              </a:solidFill>
            </a:endParaRPr>
          </a:p>
        </p:txBody>
      </p:sp>
      <p:sp>
        <p:nvSpPr>
          <p:cNvPr id="72" name="Prostokąt 71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endParaRPr lang="pl-PL" sz="1200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3" name="Obraz 72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900037"/>
            <a:ext cx="7131600" cy="5040000"/>
          </a:xfrm>
          <a:prstGeom prst="rect">
            <a:avLst/>
          </a:prstGeom>
        </p:spPr>
      </p:pic>
      <p:cxnSp>
        <p:nvCxnSpPr>
          <p:cNvPr id="74" name="Łącznik prosty ze strzałką 73"/>
          <p:cNvCxnSpPr/>
          <p:nvPr/>
        </p:nvCxnSpPr>
        <p:spPr>
          <a:xfrm rot="16200000" flipV="1">
            <a:off x="3075926" y="1877271"/>
            <a:ext cx="1036929" cy="4609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Łącznik prosty ze strzałką 74"/>
          <p:cNvCxnSpPr/>
          <p:nvPr/>
        </p:nvCxnSpPr>
        <p:spPr>
          <a:xfrm rot="16200000" flipV="1">
            <a:off x="3862061" y="1974607"/>
            <a:ext cx="1353770" cy="2502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Łącznik prosty ze strzałką 75"/>
          <p:cNvCxnSpPr/>
          <p:nvPr/>
        </p:nvCxnSpPr>
        <p:spPr>
          <a:xfrm rot="5400000" flipH="1" flipV="1">
            <a:off x="5168580" y="2077506"/>
            <a:ext cx="1405171" cy="229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Łącznik prosty ze strzałką 76"/>
          <p:cNvCxnSpPr/>
          <p:nvPr/>
        </p:nvCxnSpPr>
        <p:spPr>
          <a:xfrm rot="5400000">
            <a:off x="3537119" y="4133063"/>
            <a:ext cx="1634724" cy="5913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Łącznik prosty ze strzałką 77"/>
          <p:cNvCxnSpPr/>
          <p:nvPr/>
        </p:nvCxnSpPr>
        <p:spPr>
          <a:xfrm rot="10800000" flipV="1">
            <a:off x="2034236" y="3667031"/>
            <a:ext cx="1419279" cy="11477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Dowolny kształt 78"/>
          <p:cNvSpPr/>
          <p:nvPr/>
        </p:nvSpPr>
        <p:spPr>
          <a:xfrm>
            <a:off x="3145005" y="1931077"/>
            <a:ext cx="1628580" cy="2765124"/>
          </a:xfrm>
          <a:custGeom>
            <a:avLst/>
            <a:gdLst>
              <a:gd name="connsiteX0" fmla="*/ 628650 w 2019300"/>
              <a:gd name="connsiteY0" fmla="*/ 476250 h 3429000"/>
              <a:gd name="connsiteX1" fmla="*/ 128587 w 2019300"/>
              <a:gd name="connsiteY1" fmla="*/ 1938337 h 3429000"/>
              <a:gd name="connsiteX2" fmla="*/ 47625 w 2019300"/>
              <a:gd name="connsiteY2" fmla="*/ 2138362 h 3429000"/>
              <a:gd name="connsiteX3" fmla="*/ 0 w 2019300"/>
              <a:gd name="connsiteY3" fmla="*/ 2366962 h 3429000"/>
              <a:gd name="connsiteX4" fmla="*/ 104775 w 2019300"/>
              <a:gd name="connsiteY4" fmla="*/ 3338512 h 3429000"/>
              <a:gd name="connsiteX5" fmla="*/ 176212 w 2019300"/>
              <a:gd name="connsiteY5" fmla="*/ 3405187 h 3429000"/>
              <a:gd name="connsiteX6" fmla="*/ 928687 w 2019300"/>
              <a:gd name="connsiteY6" fmla="*/ 3414712 h 3429000"/>
              <a:gd name="connsiteX7" fmla="*/ 1571625 w 2019300"/>
              <a:gd name="connsiteY7" fmla="*/ 3429000 h 3429000"/>
              <a:gd name="connsiteX8" fmla="*/ 2014537 w 2019300"/>
              <a:gd name="connsiteY8" fmla="*/ 2252662 h 3429000"/>
              <a:gd name="connsiteX9" fmla="*/ 1966912 w 2019300"/>
              <a:gd name="connsiteY9" fmla="*/ 2185987 h 3429000"/>
              <a:gd name="connsiteX10" fmla="*/ 1881187 w 2019300"/>
              <a:gd name="connsiteY10" fmla="*/ 2119312 h 3429000"/>
              <a:gd name="connsiteX11" fmla="*/ 1800225 w 2019300"/>
              <a:gd name="connsiteY11" fmla="*/ 2143125 h 3429000"/>
              <a:gd name="connsiteX12" fmla="*/ 1795462 w 2019300"/>
              <a:gd name="connsiteY12" fmla="*/ 2157412 h 3429000"/>
              <a:gd name="connsiteX13" fmla="*/ 1938337 w 2019300"/>
              <a:gd name="connsiteY13" fmla="*/ 728662 h 3429000"/>
              <a:gd name="connsiteX14" fmla="*/ 2019300 w 2019300"/>
              <a:gd name="connsiteY14" fmla="*/ 47625 h 3429000"/>
              <a:gd name="connsiteX15" fmla="*/ 1724025 w 2019300"/>
              <a:gd name="connsiteY15" fmla="*/ 0 h 3429000"/>
              <a:gd name="connsiteX16" fmla="*/ 1423987 w 2019300"/>
              <a:gd name="connsiteY16" fmla="*/ 0 h 3429000"/>
              <a:gd name="connsiteX17" fmla="*/ 1147762 w 2019300"/>
              <a:gd name="connsiteY17" fmla="*/ 61912 h 3429000"/>
              <a:gd name="connsiteX18" fmla="*/ 785812 w 2019300"/>
              <a:gd name="connsiteY18" fmla="*/ 247650 h 3429000"/>
              <a:gd name="connsiteX19" fmla="*/ 628650 w 2019300"/>
              <a:gd name="connsiteY19" fmla="*/ 47625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19300" h="3429000">
                <a:moveTo>
                  <a:pt x="628650" y="476250"/>
                </a:moveTo>
                <a:lnTo>
                  <a:pt x="128587" y="1938337"/>
                </a:lnTo>
                <a:lnTo>
                  <a:pt x="47625" y="2138362"/>
                </a:lnTo>
                <a:lnTo>
                  <a:pt x="0" y="2366962"/>
                </a:lnTo>
                <a:lnTo>
                  <a:pt x="104775" y="3338512"/>
                </a:lnTo>
                <a:lnTo>
                  <a:pt x="176212" y="3405187"/>
                </a:lnTo>
                <a:lnTo>
                  <a:pt x="928687" y="3414712"/>
                </a:lnTo>
                <a:lnTo>
                  <a:pt x="1571625" y="3429000"/>
                </a:lnTo>
                <a:lnTo>
                  <a:pt x="2014537" y="2252662"/>
                </a:lnTo>
                <a:lnTo>
                  <a:pt x="1966912" y="2185987"/>
                </a:lnTo>
                <a:lnTo>
                  <a:pt x="1881187" y="2119312"/>
                </a:lnTo>
                <a:cubicBezTo>
                  <a:pt x="1854200" y="2127250"/>
                  <a:pt x="1825931" y="2131700"/>
                  <a:pt x="1800225" y="2143125"/>
                </a:cubicBezTo>
                <a:cubicBezTo>
                  <a:pt x="1795638" y="2145164"/>
                  <a:pt x="1795462" y="2157412"/>
                  <a:pt x="1795462" y="2157412"/>
                </a:cubicBezTo>
                <a:lnTo>
                  <a:pt x="1938337" y="728662"/>
                </a:lnTo>
                <a:lnTo>
                  <a:pt x="2019300" y="47625"/>
                </a:lnTo>
                <a:lnTo>
                  <a:pt x="1724025" y="0"/>
                </a:lnTo>
                <a:lnTo>
                  <a:pt x="1423987" y="0"/>
                </a:lnTo>
                <a:cubicBezTo>
                  <a:pt x="1331990" y="20982"/>
                  <a:pt x="1242121" y="61912"/>
                  <a:pt x="1147762" y="61912"/>
                </a:cubicBezTo>
                <a:lnTo>
                  <a:pt x="785812" y="247650"/>
                </a:lnTo>
                <a:lnTo>
                  <a:pt x="628650" y="47625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0" name="Łącznik prosty ze strzałką 79"/>
          <p:cNvCxnSpPr/>
          <p:nvPr/>
        </p:nvCxnSpPr>
        <p:spPr>
          <a:xfrm rot="5400000">
            <a:off x="6048675" y="4494791"/>
            <a:ext cx="1391258" cy="58441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pole tekstowe 89"/>
          <p:cNvSpPr txBox="1"/>
          <p:nvPr/>
        </p:nvSpPr>
        <p:spPr>
          <a:xfrm>
            <a:off x="4567969" y="354263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91" name="pole tekstowe 90"/>
          <p:cNvSpPr txBox="1"/>
          <p:nvPr/>
        </p:nvSpPr>
        <p:spPr>
          <a:xfrm>
            <a:off x="6995025" y="402995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92" name="pole tekstowe 91"/>
          <p:cNvSpPr txBox="1"/>
          <p:nvPr/>
        </p:nvSpPr>
        <p:spPr>
          <a:xfrm>
            <a:off x="5710274" y="276377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93" name="pole tekstowe 92"/>
          <p:cNvSpPr txBox="1"/>
          <p:nvPr/>
        </p:nvSpPr>
        <p:spPr>
          <a:xfrm>
            <a:off x="4598505" y="263468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94" name="pole tekstowe 93"/>
          <p:cNvSpPr txBox="1"/>
          <p:nvPr/>
        </p:nvSpPr>
        <p:spPr>
          <a:xfrm>
            <a:off x="3761097" y="248943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95" name="Dowolny kształt 94"/>
          <p:cNvSpPr/>
          <p:nvPr/>
        </p:nvSpPr>
        <p:spPr>
          <a:xfrm>
            <a:off x="5874290" y="2867593"/>
            <a:ext cx="618425" cy="563868"/>
          </a:xfrm>
          <a:custGeom>
            <a:avLst/>
            <a:gdLst>
              <a:gd name="connsiteX0" fmla="*/ 95164 w 766794"/>
              <a:gd name="connsiteY0" fmla="*/ 699247 h 699247"/>
              <a:gd name="connsiteX1" fmla="*/ 583395 w 766794"/>
              <a:gd name="connsiteY1" fmla="*/ 628909 h 699247"/>
              <a:gd name="connsiteX2" fmla="*/ 542020 w 766794"/>
              <a:gd name="connsiteY2" fmla="*/ 467544 h 699247"/>
              <a:gd name="connsiteX3" fmla="*/ 765448 w 766794"/>
              <a:gd name="connsiteY3" fmla="*/ 413756 h 699247"/>
              <a:gd name="connsiteX4" fmla="*/ 682697 w 766794"/>
              <a:gd name="connsiteY4" fmla="*/ 0 h 699247"/>
              <a:gd name="connsiteX5" fmla="*/ 450994 w 766794"/>
              <a:gd name="connsiteY5" fmla="*/ 20688 h 699247"/>
              <a:gd name="connsiteX6" fmla="*/ 0 w 766794"/>
              <a:gd name="connsiteY6" fmla="*/ 86889 h 699247"/>
              <a:gd name="connsiteX7" fmla="*/ 95164 w 766794"/>
              <a:gd name="connsiteY7" fmla="*/ 699247 h 69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6794" h="699247">
                <a:moveTo>
                  <a:pt x="95164" y="699247"/>
                </a:moveTo>
                <a:lnTo>
                  <a:pt x="583395" y="628909"/>
                </a:lnTo>
                <a:lnTo>
                  <a:pt x="542020" y="467544"/>
                </a:lnTo>
                <a:cubicBezTo>
                  <a:pt x="766794" y="417594"/>
                  <a:pt x="765448" y="494186"/>
                  <a:pt x="765448" y="413756"/>
                </a:cubicBezTo>
                <a:lnTo>
                  <a:pt x="682697" y="0"/>
                </a:lnTo>
                <a:lnTo>
                  <a:pt x="450994" y="20688"/>
                </a:lnTo>
                <a:lnTo>
                  <a:pt x="0" y="86889"/>
                </a:lnTo>
                <a:lnTo>
                  <a:pt x="95164" y="699247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6" name="pole tekstowe 95"/>
          <p:cNvSpPr txBox="1"/>
          <p:nvPr/>
        </p:nvSpPr>
        <p:spPr>
          <a:xfrm>
            <a:off x="6148803" y="319928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97" name="Dowolny kształt 96"/>
          <p:cNvSpPr/>
          <p:nvPr/>
        </p:nvSpPr>
        <p:spPr>
          <a:xfrm>
            <a:off x="3186579" y="3495184"/>
            <a:ext cx="820067" cy="294947"/>
          </a:xfrm>
          <a:custGeom>
            <a:avLst/>
            <a:gdLst>
              <a:gd name="connsiteX0" fmla="*/ 43891 w 1016813"/>
              <a:gd name="connsiteY0" fmla="*/ 365760 h 365760"/>
              <a:gd name="connsiteX1" fmla="*/ 446227 w 1016813"/>
              <a:gd name="connsiteY1" fmla="*/ 296266 h 365760"/>
              <a:gd name="connsiteX2" fmla="*/ 632765 w 1016813"/>
              <a:gd name="connsiteY2" fmla="*/ 285293 h 365760"/>
              <a:gd name="connsiteX3" fmla="*/ 1005840 w 1016813"/>
              <a:gd name="connsiteY3" fmla="*/ 347472 h 365760"/>
              <a:gd name="connsiteX4" fmla="*/ 1016813 w 1016813"/>
              <a:gd name="connsiteY4" fmla="*/ 288951 h 365760"/>
              <a:gd name="connsiteX5" fmla="*/ 76809 w 1016813"/>
              <a:gd name="connsiteY5" fmla="*/ 0 h 365760"/>
              <a:gd name="connsiteX6" fmla="*/ 0 w 1016813"/>
              <a:gd name="connsiteY6" fmla="*/ 215799 h 365760"/>
              <a:gd name="connsiteX7" fmla="*/ 43891 w 1016813"/>
              <a:gd name="connsiteY7" fmla="*/ 36576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813" h="365760">
                <a:moveTo>
                  <a:pt x="43891" y="365760"/>
                </a:moveTo>
                <a:lnTo>
                  <a:pt x="446227" y="296266"/>
                </a:lnTo>
                <a:cubicBezTo>
                  <a:pt x="508402" y="292535"/>
                  <a:pt x="570478" y="285293"/>
                  <a:pt x="632765" y="285293"/>
                </a:cubicBezTo>
                <a:lnTo>
                  <a:pt x="1005840" y="347472"/>
                </a:lnTo>
                <a:lnTo>
                  <a:pt x="1016813" y="288951"/>
                </a:lnTo>
                <a:lnTo>
                  <a:pt x="76809" y="0"/>
                </a:lnTo>
                <a:lnTo>
                  <a:pt x="0" y="215799"/>
                </a:lnTo>
                <a:lnTo>
                  <a:pt x="43891" y="36576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8" name="pole tekstowe 97"/>
          <p:cNvSpPr txBox="1"/>
          <p:nvPr/>
        </p:nvSpPr>
        <p:spPr>
          <a:xfrm>
            <a:off x="3797844" y="359826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00" name="pole tekstowe 99"/>
          <p:cNvSpPr txBox="1"/>
          <p:nvPr/>
        </p:nvSpPr>
        <p:spPr>
          <a:xfrm>
            <a:off x="4259149" y="447919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3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01" name="Prostokąt 100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PRZEDSIĘBIORCZOŚĆ I USŁUGI</a:t>
            </a:r>
            <a:endParaRPr lang="pl-PL" sz="3200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2" name="pole tekstowe 101"/>
          <p:cNvSpPr txBox="1"/>
          <p:nvPr/>
        </p:nvSpPr>
        <p:spPr>
          <a:xfrm>
            <a:off x="3367872" y="359737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pic>
        <p:nvPicPr>
          <p:cNvPr id="29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32" name="Obraz 31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Łącznik prosty 30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81" name="Prostokąt 80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2" name="Prostokąt 81"/>
          <p:cNvSpPr/>
          <p:nvPr/>
        </p:nvSpPr>
        <p:spPr>
          <a:xfrm>
            <a:off x="1285852" y="5982132"/>
            <a:ext cx="6670524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/>
            <a:r>
              <a:rPr lang="pl-PL" sz="1000" b="1" cap="all" dirty="0" smtClean="0">
                <a:solidFill>
                  <a:schemeClr val="accent2"/>
                </a:solidFill>
              </a:rPr>
              <a:t>poczta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ISTNIEJĄCA PLACÓWKA OCENIANA PRZEZ MIESZKAŃCÓW JAKO NIEWYDOLNA.</a:t>
            </a:r>
            <a:endParaRPr lang="pl-PL" sz="1000" b="1" cap="all" dirty="0" smtClean="0">
              <a:solidFill>
                <a:srgbClr val="080808"/>
              </a:solidFill>
            </a:endParaRPr>
          </a:p>
          <a:p>
            <a:pPr lvl="0"/>
            <a:endParaRPr lang="pl-PL" sz="1000" b="1" cap="all" dirty="0" smtClean="0">
              <a:solidFill>
                <a:schemeClr val="accent2"/>
              </a:solidFill>
            </a:endParaRPr>
          </a:p>
        </p:txBody>
      </p:sp>
      <p:sp>
        <p:nvSpPr>
          <p:cNvPr id="83" name="Prostokąt 82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  <a:endParaRPr lang="pl-PL" sz="1200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4" name="Obraz 83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900037"/>
            <a:ext cx="7131600" cy="5040000"/>
          </a:xfrm>
          <a:prstGeom prst="rect">
            <a:avLst/>
          </a:prstGeom>
        </p:spPr>
      </p:pic>
      <p:cxnSp>
        <p:nvCxnSpPr>
          <p:cNvPr id="85" name="Łącznik prosty ze strzałką 84"/>
          <p:cNvCxnSpPr/>
          <p:nvPr/>
        </p:nvCxnSpPr>
        <p:spPr>
          <a:xfrm rot="16200000" flipV="1">
            <a:off x="3075926" y="1877271"/>
            <a:ext cx="1036929" cy="4609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Łącznik prosty ze strzałką 85"/>
          <p:cNvCxnSpPr/>
          <p:nvPr/>
        </p:nvCxnSpPr>
        <p:spPr>
          <a:xfrm rot="16200000" flipV="1">
            <a:off x="3862061" y="1974607"/>
            <a:ext cx="1353770" cy="2502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Łącznik prosty ze strzałką 86"/>
          <p:cNvCxnSpPr/>
          <p:nvPr/>
        </p:nvCxnSpPr>
        <p:spPr>
          <a:xfrm rot="5400000" flipH="1" flipV="1">
            <a:off x="5168580" y="2077506"/>
            <a:ext cx="1405171" cy="229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Łącznik prosty ze strzałką 87"/>
          <p:cNvCxnSpPr/>
          <p:nvPr/>
        </p:nvCxnSpPr>
        <p:spPr>
          <a:xfrm rot="5400000">
            <a:off x="3537119" y="4133063"/>
            <a:ext cx="1634724" cy="5913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Łącznik prosty ze strzałką 88"/>
          <p:cNvCxnSpPr/>
          <p:nvPr/>
        </p:nvCxnSpPr>
        <p:spPr>
          <a:xfrm rot="10800000" flipV="1">
            <a:off x="2034236" y="3667031"/>
            <a:ext cx="1419279" cy="11477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Dowolny kształt 89"/>
          <p:cNvSpPr/>
          <p:nvPr/>
        </p:nvSpPr>
        <p:spPr>
          <a:xfrm>
            <a:off x="3145005" y="1931077"/>
            <a:ext cx="1628580" cy="2765124"/>
          </a:xfrm>
          <a:custGeom>
            <a:avLst/>
            <a:gdLst>
              <a:gd name="connsiteX0" fmla="*/ 628650 w 2019300"/>
              <a:gd name="connsiteY0" fmla="*/ 476250 h 3429000"/>
              <a:gd name="connsiteX1" fmla="*/ 128587 w 2019300"/>
              <a:gd name="connsiteY1" fmla="*/ 1938337 h 3429000"/>
              <a:gd name="connsiteX2" fmla="*/ 47625 w 2019300"/>
              <a:gd name="connsiteY2" fmla="*/ 2138362 h 3429000"/>
              <a:gd name="connsiteX3" fmla="*/ 0 w 2019300"/>
              <a:gd name="connsiteY3" fmla="*/ 2366962 h 3429000"/>
              <a:gd name="connsiteX4" fmla="*/ 104775 w 2019300"/>
              <a:gd name="connsiteY4" fmla="*/ 3338512 h 3429000"/>
              <a:gd name="connsiteX5" fmla="*/ 176212 w 2019300"/>
              <a:gd name="connsiteY5" fmla="*/ 3405187 h 3429000"/>
              <a:gd name="connsiteX6" fmla="*/ 928687 w 2019300"/>
              <a:gd name="connsiteY6" fmla="*/ 3414712 h 3429000"/>
              <a:gd name="connsiteX7" fmla="*/ 1571625 w 2019300"/>
              <a:gd name="connsiteY7" fmla="*/ 3429000 h 3429000"/>
              <a:gd name="connsiteX8" fmla="*/ 2014537 w 2019300"/>
              <a:gd name="connsiteY8" fmla="*/ 2252662 h 3429000"/>
              <a:gd name="connsiteX9" fmla="*/ 1966912 w 2019300"/>
              <a:gd name="connsiteY9" fmla="*/ 2185987 h 3429000"/>
              <a:gd name="connsiteX10" fmla="*/ 1881187 w 2019300"/>
              <a:gd name="connsiteY10" fmla="*/ 2119312 h 3429000"/>
              <a:gd name="connsiteX11" fmla="*/ 1800225 w 2019300"/>
              <a:gd name="connsiteY11" fmla="*/ 2143125 h 3429000"/>
              <a:gd name="connsiteX12" fmla="*/ 1795462 w 2019300"/>
              <a:gd name="connsiteY12" fmla="*/ 2157412 h 3429000"/>
              <a:gd name="connsiteX13" fmla="*/ 1938337 w 2019300"/>
              <a:gd name="connsiteY13" fmla="*/ 728662 h 3429000"/>
              <a:gd name="connsiteX14" fmla="*/ 2019300 w 2019300"/>
              <a:gd name="connsiteY14" fmla="*/ 47625 h 3429000"/>
              <a:gd name="connsiteX15" fmla="*/ 1724025 w 2019300"/>
              <a:gd name="connsiteY15" fmla="*/ 0 h 3429000"/>
              <a:gd name="connsiteX16" fmla="*/ 1423987 w 2019300"/>
              <a:gd name="connsiteY16" fmla="*/ 0 h 3429000"/>
              <a:gd name="connsiteX17" fmla="*/ 1147762 w 2019300"/>
              <a:gd name="connsiteY17" fmla="*/ 61912 h 3429000"/>
              <a:gd name="connsiteX18" fmla="*/ 785812 w 2019300"/>
              <a:gd name="connsiteY18" fmla="*/ 247650 h 3429000"/>
              <a:gd name="connsiteX19" fmla="*/ 628650 w 2019300"/>
              <a:gd name="connsiteY19" fmla="*/ 47625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19300" h="3429000">
                <a:moveTo>
                  <a:pt x="628650" y="476250"/>
                </a:moveTo>
                <a:lnTo>
                  <a:pt x="128587" y="1938337"/>
                </a:lnTo>
                <a:lnTo>
                  <a:pt x="47625" y="2138362"/>
                </a:lnTo>
                <a:lnTo>
                  <a:pt x="0" y="2366962"/>
                </a:lnTo>
                <a:lnTo>
                  <a:pt x="104775" y="3338512"/>
                </a:lnTo>
                <a:lnTo>
                  <a:pt x="176212" y="3405187"/>
                </a:lnTo>
                <a:lnTo>
                  <a:pt x="928687" y="3414712"/>
                </a:lnTo>
                <a:lnTo>
                  <a:pt x="1571625" y="3429000"/>
                </a:lnTo>
                <a:lnTo>
                  <a:pt x="2014537" y="2252662"/>
                </a:lnTo>
                <a:lnTo>
                  <a:pt x="1966912" y="2185987"/>
                </a:lnTo>
                <a:lnTo>
                  <a:pt x="1881187" y="2119312"/>
                </a:lnTo>
                <a:cubicBezTo>
                  <a:pt x="1854200" y="2127250"/>
                  <a:pt x="1825931" y="2131700"/>
                  <a:pt x="1800225" y="2143125"/>
                </a:cubicBezTo>
                <a:cubicBezTo>
                  <a:pt x="1795638" y="2145164"/>
                  <a:pt x="1795462" y="2157412"/>
                  <a:pt x="1795462" y="2157412"/>
                </a:cubicBezTo>
                <a:lnTo>
                  <a:pt x="1938337" y="728662"/>
                </a:lnTo>
                <a:lnTo>
                  <a:pt x="2019300" y="47625"/>
                </a:lnTo>
                <a:lnTo>
                  <a:pt x="1724025" y="0"/>
                </a:lnTo>
                <a:lnTo>
                  <a:pt x="1423987" y="0"/>
                </a:lnTo>
                <a:cubicBezTo>
                  <a:pt x="1331990" y="20982"/>
                  <a:pt x="1242121" y="61912"/>
                  <a:pt x="1147762" y="61912"/>
                </a:cubicBezTo>
                <a:lnTo>
                  <a:pt x="785812" y="247650"/>
                </a:lnTo>
                <a:lnTo>
                  <a:pt x="628650" y="47625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1" name="Łącznik prosty ze strzałką 90"/>
          <p:cNvCxnSpPr/>
          <p:nvPr/>
        </p:nvCxnSpPr>
        <p:spPr>
          <a:xfrm rot="5400000">
            <a:off x="6048675" y="4494791"/>
            <a:ext cx="1391258" cy="58441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Prostokąt zaokrąglony 98"/>
          <p:cNvSpPr/>
          <p:nvPr/>
        </p:nvSpPr>
        <p:spPr>
          <a:xfrm>
            <a:off x="6808018" y="3328071"/>
            <a:ext cx="128056" cy="1228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0" name="pole tekstowe 99"/>
          <p:cNvSpPr txBox="1"/>
          <p:nvPr/>
        </p:nvSpPr>
        <p:spPr>
          <a:xfrm>
            <a:off x="6748379" y="326276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4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01" name="pole tekstowe 100"/>
          <p:cNvSpPr txBox="1"/>
          <p:nvPr/>
        </p:nvSpPr>
        <p:spPr>
          <a:xfrm>
            <a:off x="4567969" y="354263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02" name="pole tekstowe 101"/>
          <p:cNvSpPr txBox="1"/>
          <p:nvPr/>
        </p:nvSpPr>
        <p:spPr>
          <a:xfrm>
            <a:off x="6995025" y="402995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03" name="pole tekstowe 102"/>
          <p:cNvSpPr txBox="1"/>
          <p:nvPr/>
        </p:nvSpPr>
        <p:spPr>
          <a:xfrm>
            <a:off x="5710274" y="276377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04" name="pole tekstowe 103"/>
          <p:cNvSpPr txBox="1"/>
          <p:nvPr/>
        </p:nvSpPr>
        <p:spPr>
          <a:xfrm>
            <a:off x="4598505" y="263468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05" name="pole tekstowe 104"/>
          <p:cNvSpPr txBox="1"/>
          <p:nvPr/>
        </p:nvSpPr>
        <p:spPr>
          <a:xfrm>
            <a:off x="3761097" y="248943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06" name="Dowolny kształt 105"/>
          <p:cNvSpPr/>
          <p:nvPr/>
        </p:nvSpPr>
        <p:spPr>
          <a:xfrm>
            <a:off x="5874290" y="2867593"/>
            <a:ext cx="618425" cy="563868"/>
          </a:xfrm>
          <a:custGeom>
            <a:avLst/>
            <a:gdLst>
              <a:gd name="connsiteX0" fmla="*/ 95164 w 766794"/>
              <a:gd name="connsiteY0" fmla="*/ 699247 h 699247"/>
              <a:gd name="connsiteX1" fmla="*/ 583395 w 766794"/>
              <a:gd name="connsiteY1" fmla="*/ 628909 h 699247"/>
              <a:gd name="connsiteX2" fmla="*/ 542020 w 766794"/>
              <a:gd name="connsiteY2" fmla="*/ 467544 h 699247"/>
              <a:gd name="connsiteX3" fmla="*/ 765448 w 766794"/>
              <a:gd name="connsiteY3" fmla="*/ 413756 h 699247"/>
              <a:gd name="connsiteX4" fmla="*/ 682697 w 766794"/>
              <a:gd name="connsiteY4" fmla="*/ 0 h 699247"/>
              <a:gd name="connsiteX5" fmla="*/ 450994 w 766794"/>
              <a:gd name="connsiteY5" fmla="*/ 20688 h 699247"/>
              <a:gd name="connsiteX6" fmla="*/ 0 w 766794"/>
              <a:gd name="connsiteY6" fmla="*/ 86889 h 699247"/>
              <a:gd name="connsiteX7" fmla="*/ 95164 w 766794"/>
              <a:gd name="connsiteY7" fmla="*/ 699247 h 69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6794" h="699247">
                <a:moveTo>
                  <a:pt x="95164" y="699247"/>
                </a:moveTo>
                <a:lnTo>
                  <a:pt x="583395" y="628909"/>
                </a:lnTo>
                <a:lnTo>
                  <a:pt x="542020" y="467544"/>
                </a:lnTo>
                <a:cubicBezTo>
                  <a:pt x="766794" y="417594"/>
                  <a:pt x="765448" y="494186"/>
                  <a:pt x="765448" y="413756"/>
                </a:cubicBezTo>
                <a:lnTo>
                  <a:pt x="682697" y="0"/>
                </a:lnTo>
                <a:lnTo>
                  <a:pt x="450994" y="20688"/>
                </a:lnTo>
                <a:lnTo>
                  <a:pt x="0" y="86889"/>
                </a:lnTo>
                <a:lnTo>
                  <a:pt x="95164" y="699247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7" name="pole tekstowe 106"/>
          <p:cNvSpPr txBox="1"/>
          <p:nvPr/>
        </p:nvSpPr>
        <p:spPr>
          <a:xfrm>
            <a:off x="6148803" y="319928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08" name="Dowolny kształt 107"/>
          <p:cNvSpPr/>
          <p:nvPr/>
        </p:nvSpPr>
        <p:spPr>
          <a:xfrm>
            <a:off x="3186579" y="3495184"/>
            <a:ext cx="820067" cy="294947"/>
          </a:xfrm>
          <a:custGeom>
            <a:avLst/>
            <a:gdLst>
              <a:gd name="connsiteX0" fmla="*/ 43891 w 1016813"/>
              <a:gd name="connsiteY0" fmla="*/ 365760 h 365760"/>
              <a:gd name="connsiteX1" fmla="*/ 446227 w 1016813"/>
              <a:gd name="connsiteY1" fmla="*/ 296266 h 365760"/>
              <a:gd name="connsiteX2" fmla="*/ 632765 w 1016813"/>
              <a:gd name="connsiteY2" fmla="*/ 285293 h 365760"/>
              <a:gd name="connsiteX3" fmla="*/ 1005840 w 1016813"/>
              <a:gd name="connsiteY3" fmla="*/ 347472 h 365760"/>
              <a:gd name="connsiteX4" fmla="*/ 1016813 w 1016813"/>
              <a:gd name="connsiteY4" fmla="*/ 288951 h 365760"/>
              <a:gd name="connsiteX5" fmla="*/ 76809 w 1016813"/>
              <a:gd name="connsiteY5" fmla="*/ 0 h 365760"/>
              <a:gd name="connsiteX6" fmla="*/ 0 w 1016813"/>
              <a:gd name="connsiteY6" fmla="*/ 215799 h 365760"/>
              <a:gd name="connsiteX7" fmla="*/ 43891 w 1016813"/>
              <a:gd name="connsiteY7" fmla="*/ 36576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813" h="365760">
                <a:moveTo>
                  <a:pt x="43891" y="365760"/>
                </a:moveTo>
                <a:lnTo>
                  <a:pt x="446227" y="296266"/>
                </a:lnTo>
                <a:cubicBezTo>
                  <a:pt x="508402" y="292535"/>
                  <a:pt x="570478" y="285293"/>
                  <a:pt x="632765" y="285293"/>
                </a:cubicBezTo>
                <a:lnTo>
                  <a:pt x="1005840" y="347472"/>
                </a:lnTo>
                <a:lnTo>
                  <a:pt x="1016813" y="288951"/>
                </a:lnTo>
                <a:lnTo>
                  <a:pt x="76809" y="0"/>
                </a:lnTo>
                <a:lnTo>
                  <a:pt x="0" y="215799"/>
                </a:lnTo>
                <a:lnTo>
                  <a:pt x="43891" y="36576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9" name="pole tekstowe 108"/>
          <p:cNvSpPr txBox="1"/>
          <p:nvPr/>
        </p:nvSpPr>
        <p:spPr>
          <a:xfrm>
            <a:off x="3797844" y="359826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1" name="pole tekstowe 110"/>
          <p:cNvSpPr txBox="1"/>
          <p:nvPr/>
        </p:nvSpPr>
        <p:spPr>
          <a:xfrm>
            <a:off x="4259149" y="447919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3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2" name="Prostokąt 111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PRZEDSIĘBIORCZOŚĆ I USŁUGI</a:t>
            </a:r>
            <a:endParaRPr lang="pl-PL" sz="3200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3" name="pole tekstowe 112"/>
          <p:cNvSpPr txBox="1"/>
          <p:nvPr/>
        </p:nvSpPr>
        <p:spPr>
          <a:xfrm>
            <a:off x="3367872" y="359737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pic>
        <p:nvPicPr>
          <p:cNvPr id="32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4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35" name="Obraz 34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Łącznik prosty 36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92" name="Prostokąt 91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3" name="Prostokąt 92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pl-PL" sz="1000" b="1" cap="all" dirty="0" err="1" smtClean="0">
                <a:solidFill>
                  <a:schemeClr val="accent2"/>
                </a:solidFill>
              </a:rPr>
              <a:t>Foodtrucki</a:t>
            </a:r>
            <a:r>
              <a:rPr lang="pl-PL" sz="1000" b="1" cap="all" dirty="0" smtClean="0">
                <a:solidFill>
                  <a:schemeClr val="accent2"/>
                </a:solidFill>
              </a:rPr>
              <a:t> 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postulat stworzenia miejsc POSTOJU dla </a:t>
            </a:r>
            <a:r>
              <a:rPr lang="pl-PL" sz="1000" cap="all" dirty="0" err="1" smtClean="0">
                <a:solidFill>
                  <a:srgbClr val="080808"/>
                </a:solidFill>
              </a:rPr>
              <a:t>foodtrucków</a:t>
            </a:r>
            <a:r>
              <a:rPr lang="pl-PL" sz="1000" cap="all" dirty="0" smtClean="0">
                <a:solidFill>
                  <a:srgbClr val="080808"/>
                </a:solidFill>
              </a:rPr>
              <a:t> (zwłaszcza w starej części osiedla).</a:t>
            </a:r>
          </a:p>
        </p:txBody>
      </p:sp>
      <p:sp>
        <p:nvSpPr>
          <p:cNvPr id="94" name="Prostokąt 93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  <a:endParaRPr lang="pl-PL" sz="1200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5" name="Obraz 94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900037"/>
            <a:ext cx="7131600" cy="5040000"/>
          </a:xfrm>
          <a:prstGeom prst="rect">
            <a:avLst/>
          </a:prstGeom>
        </p:spPr>
      </p:pic>
      <p:cxnSp>
        <p:nvCxnSpPr>
          <p:cNvPr id="96" name="Łącznik prosty ze strzałką 95"/>
          <p:cNvCxnSpPr/>
          <p:nvPr/>
        </p:nvCxnSpPr>
        <p:spPr>
          <a:xfrm rot="16200000" flipV="1">
            <a:off x="3075926" y="1877271"/>
            <a:ext cx="1036929" cy="4609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Łącznik prosty ze strzałką 96"/>
          <p:cNvCxnSpPr/>
          <p:nvPr/>
        </p:nvCxnSpPr>
        <p:spPr>
          <a:xfrm rot="16200000" flipV="1">
            <a:off x="3862061" y="1974607"/>
            <a:ext cx="1353770" cy="2502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Łącznik prosty ze strzałką 97"/>
          <p:cNvCxnSpPr/>
          <p:nvPr/>
        </p:nvCxnSpPr>
        <p:spPr>
          <a:xfrm rot="5400000" flipH="1" flipV="1">
            <a:off x="5168580" y="2077506"/>
            <a:ext cx="1405171" cy="229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Łącznik prosty ze strzałką 98"/>
          <p:cNvCxnSpPr/>
          <p:nvPr/>
        </p:nvCxnSpPr>
        <p:spPr>
          <a:xfrm rot="5400000">
            <a:off x="3537119" y="4133063"/>
            <a:ext cx="1634724" cy="5913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Łącznik prosty ze strzałką 99"/>
          <p:cNvCxnSpPr/>
          <p:nvPr/>
        </p:nvCxnSpPr>
        <p:spPr>
          <a:xfrm rot="10800000" flipV="1">
            <a:off x="2034236" y="3667031"/>
            <a:ext cx="1419279" cy="11477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Dowolny kształt 100"/>
          <p:cNvSpPr/>
          <p:nvPr/>
        </p:nvSpPr>
        <p:spPr>
          <a:xfrm>
            <a:off x="3145005" y="1931077"/>
            <a:ext cx="1628580" cy="2765124"/>
          </a:xfrm>
          <a:custGeom>
            <a:avLst/>
            <a:gdLst>
              <a:gd name="connsiteX0" fmla="*/ 628650 w 2019300"/>
              <a:gd name="connsiteY0" fmla="*/ 476250 h 3429000"/>
              <a:gd name="connsiteX1" fmla="*/ 128587 w 2019300"/>
              <a:gd name="connsiteY1" fmla="*/ 1938337 h 3429000"/>
              <a:gd name="connsiteX2" fmla="*/ 47625 w 2019300"/>
              <a:gd name="connsiteY2" fmla="*/ 2138362 h 3429000"/>
              <a:gd name="connsiteX3" fmla="*/ 0 w 2019300"/>
              <a:gd name="connsiteY3" fmla="*/ 2366962 h 3429000"/>
              <a:gd name="connsiteX4" fmla="*/ 104775 w 2019300"/>
              <a:gd name="connsiteY4" fmla="*/ 3338512 h 3429000"/>
              <a:gd name="connsiteX5" fmla="*/ 176212 w 2019300"/>
              <a:gd name="connsiteY5" fmla="*/ 3405187 h 3429000"/>
              <a:gd name="connsiteX6" fmla="*/ 928687 w 2019300"/>
              <a:gd name="connsiteY6" fmla="*/ 3414712 h 3429000"/>
              <a:gd name="connsiteX7" fmla="*/ 1571625 w 2019300"/>
              <a:gd name="connsiteY7" fmla="*/ 3429000 h 3429000"/>
              <a:gd name="connsiteX8" fmla="*/ 2014537 w 2019300"/>
              <a:gd name="connsiteY8" fmla="*/ 2252662 h 3429000"/>
              <a:gd name="connsiteX9" fmla="*/ 1966912 w 2019300"/>
              <a:gd name="connsiteY9" fmla="*/ 2185987 h 3429000"/>
              <a:gd name="connsiteX10" fmla="*/ 1881187 w 2019300"/>
              <a:gd name="connsiteY10" fmla="*/ 2119312 h 3429000"/>
              <a:gd name="connsiteX11" fmla="*/ 1800225 w 2019300"/>
              <a:gd name="connsiteY11" fmla="*/ 2143125 h 3429000"/>
              <a:gd name="connsiteX12" fmla="*/ 1795462 w 2019300"/>
              <a:gd name="connsiteY12" fmla="*/ 2157412 h 3429000"/>
              <a:gd name="connsiteX13" fmla="*/ 1938337 w 2019300"/>
              <a:gd name="connsiteY13" fmla="*/ 728662 h 3429000"/>
              <a:gd name="connsiteX14" fmla="*/ 2019300 w 2019300"/>
              <a:gd name="connsiteY14" fmla="*/ 47625 h 3429000"/>
              <a:gd name="connsiteX15" fmla="*/ 1724025 w 2019300"/>
              <a:gd name="connsiteY15" fmla="*/ 0 h 3429000"/>
              <a:gd name="connsiteX16" fmla="*/ 1423987 w 2019300"/>
              <a:gd name="connsiteY16" fmla="*/ 0 h 3429000"/>
              <a:gd name="connsiteX17" fmla="*/ 1147762 w 2019300"/>
              <a:gd name="connsiteY17" fmla="*/ 61912 h 3429000"/>
              <a:gd name="connsiteX18" fmla="*/ 785812 w 2019300"/>
              <a:gd name="connsiteY18" fmla="*/ 247650 h 3429000"/>
              <a:gd name="connsiteX19" fmla="*/ 628650 w 2019300"/>
              <a:gd name="connsiteY19" fmla="*/ 47625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19300" h="3429000">
                <a:moveTo>
                  <a:pt x="628650" y="476250"/>
                </a:moveTo>
                <a:lnTo>
                  <a:pt x="128587" y="1938337"/>
                </a:lnTo>
                <a:lnTo>
                  <a:pt x="47625" y="2138362"/>
                </a:lnTo>
                <a:lnTo>
                  <a:pt x="0" y="2366962"/>
                </a:lnTo>
                <a:lnTo>
                  <a:pt x="104775" y="3338512"/>
                </a:lnTo>
                <a:lnTo>
                  <a:pt x="176212" y="3405187"/>
                </a:lnTo>
                <a:lnTo>
                  <a:pt x="928687" y="3414712"/>
                </a:lnTo>
                <a:lnTo>
                  <a:pt x="1571625" y="3429000"/>
                </a:lnTo>
                <a:lnTo>
                  <a:pt x="2014537" y="2252662"/>
                </a:lnTo>
                <a:lnTo>
                  <a:pt x="1966912" y="2185987"/>
                </a:lnTo>
                <a:lnTo>
                  <a:pt x="1881187" y="2119312"/>
                </a:lnTo>
                <a:cubicBezTo>
                  <a:pt x="1854200" y="2127250"/>
                  <a:pt x="1825931" y="2131700"/>
                  <a:pt x="1800225" y="2143125"/>
                </a:cubicBezTo>
                <a:cubicBezTo>
                  <a:pt x="1795638" y="2145164"/>
                  <a:pt x="1795462" y="2157412"/>
                  <a:pt x="1795462" y="2157412"/>
                </a:cubicBezTo>
                <a:lnTo>
                  <a:pt x="1938337" y="728662"/>
                </a:lnTo>
                <a:lnTo>
                  <a:pt x="2019300" y="47625"/>
                </a:lnTo>
                <a:lnTo>
                  <a:pt x="1724025" y="0"/>
                </a:lnTo>
                <a:lnTo>
                  <a:pt x="1423987" y="0"/>
                </a:lnTo>
                <a:cubicBezTo>
                  <a:pt x="1331990" y="20982"/>
                  <a:pt x="1242121" y="61912"/>
                  <a:pt x="1147762" y="61912"/>
                </a:cubicBezTo>
                <a:lnTo>
                  <a:pt x="785812" y="247650"/>
                </a:lnTo>
                <a:lnTo>
                  <a:pt x="628650" y="47625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2" name="Łącznik prosty ze strzałką 101"/>
          <p:cNvCxnSpPr/>
          <p:nvPr/>
        </p:nvCxnSpPr>
        <p:spPr>
          <a:xfrm rot="5400000">
            <a:off x="6048675" y="4494791"/>
            <a:ext cx="1391258" cy="58441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Dowolny kształt 106"/>
          <p:cNvSpPr/>
          <p:nvPr/>
        </p:nvSpPr>
        <p:spPr>
          <a:xfrm>
            <a:off x="4626775" y="2477098"/>
            <a:ext cx="647372" cy="1197803"/>
          </a:xfrm>
          <a:custGeom>
            <a:avLst/>
            <a:gdLst>
              <a:gd name="connsiteX0" fmla="*/ 132401 w 802686"/>
              <a:gd name="connsiteY0" fmla="*/ 78614 h 1485383"/>
              <a:gd name="connsiteX1" fmla="*/ 252391 w 802686"/>
              <a:gd name="connsiteY1" fmla="*/ 103439 h 1485383"/>
              <a:gd name="connsiteX2" fmla="*/ 802686 w 802686"/>
              <a:gd name="connsiteY2" fmla="*/ 0 h 1485383"/>
              <a:gd name="connsiteX3" fmla="*/ 666146 w 802686"/>
              <a:gd name="connsiteY3" fmla="*/ 1369531 h 1485383"/>
              <a:gd name="connsiteX4" fmla="*/ 128264 w 802686"/>
              <a:gd name="connsiteY4" fmla="*/ 1485383 h 1485383"/>
              <a:gd name="connsiteX5" fmla="*/ 62063 w 802686"/>
              <a:gd name="connsiteY5" fmla="*/ 1410907 h 1485383"/>
              <a:gd name="connsiteX6" fmla="*/ 0 w 802686"/>
              <a:gd name="connsiteY6" fmla="*/ 1406769 h 1485383"/>
              <a:gd name="connsiteX7" fmla="*/ 132401 w 802686"/>
              <a:gd name="connsiteY7" fmla="*/ 78614 h 14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2686" h="1485383">
                <a:moveTo>
                  <a:pt x="132401" y="78614"/>
                </a:moveTo>
                <a:lnTo>
                  <a:pt x="252391" y="103439"/>
                </a:lnTo>
                <a:lnTo>
                  <a:pt x="802686" y="0"/>
                </a:lnTo>
                <a:cubicBezTo>
                  <a:pt x="757036" y="456497"/>
                  <a:pt x="666146" y="910757"/>
                  <a:pt x="666146" y="1369531"/>
                </a:cubicBezTo>
                <a:lnTo>
                  <a:pt x="128264" y="1485383"/>
                </a:lnTo>
                <a:lnTo>
                  <a:pt x="62063" y="1410907"/>
                </a:lnTo>
                <a:lnTo>
                  <a:pt x="0" y="1406769"/>
                </a:lnTo>
                <a:lnTo>
                  <a:pt x="132401" y="78614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8" name="Dowolny kształt 107"/>
          <p:cNvSpPr/>
          <p:nvPr/>
        </p:nvSpPr>
        <p:spPr>
          <a:xfrm>
            <a:off x="6105051" y="2460415"/>
            <a:ext cx="797535" cy="930883"/>
          </a:xfrm>
          <a:custGeom>
            <a:avLst/>
            <a:gdLst>
              <a:gd name="connsiteX0" fmla="*/ 0 w 988876"/>
              <a:gd name="connsiteY0" fmla="*/ 0 h 1154378"/>
              <a:gd name="connsiteX1" fmla="*/ 566845 w 988876"/>
              <a:gd name="connsiteY1" fmla="*/ 62064 h 1154378"/>
              <a:gd name="connsiteX2" fmla="*/ 674422 w 988876"/>
              <a:gd name="connsiteY2" fmla="*/ 637184 h 1154378"/>
              <a:gd name="connsiteX3" fmla="*/ 988876 w 988876"/>
              <a:gd name="connsiteY3" fmla="*/ 988876 h 1154378"/>
              <a:gd name="connsiteX4" fmla="*/ 339280 w 988876"/>
              <a:gd name="connsiteY4" fmla="*/ 1154378 h 1154378"/>
              <a:gd name="connsiteX5" fmla="*/ 157227 w 988876"/>
              <a:gd name="connsiteY5" fmla="*/ 513057 h 1154378"/>
              <a:gd name="connsiteX6" fmla="*/ 33101 w 988876"/>
              <a:gd name="connsiteY6" fmla="*/ 364105 h 1154378"/>
              <a:gd name="connsiteX7" fmla="*/ 0 w 988876"/>
              <a:gd name="connsiteY7" fmla="*/ 0 h 115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8876" h="1154378">
                <a:moveTo>
                  <a:pt x="0" y="0"/>
                </a:moveTo>
                <a:lnTo>
                  <a:pt x="566845" y="62064"/>
                </a:lnTo>
                <a:lnTo>
                  <a:pt x="674422" y="637184"/>
                </a:lnTo>
                <a:lnTo>
                  <a:pt x="988876" y="988876"/>
                </a:lnTo>
                <a:lnTo>
                  <a:pt x="339280" y="1154378"/>
                </a:lnTo>
                <a:lnTo>
                  <a:pt x="157227" y="513057"/>
                </a:lnTo>
                <a:lnTo>
                  <a:pt x="33101" y="3641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9" name="pole tekstowe 108"/>
          <p:cNvSpPr txBox="1"/>
          <p:nvPr/>
        </p:nvSpPr>
        <p:spPr>
          <a:xfrm>
            <a:off x="6622688" y="31024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5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0" name="Prostokąt zaokrąglony 109"/>
          <p:cNvSpPr/>
          <p:nvPr/>
        </p:nvSpPr>
        <p:spPr>
          <a:xfrm>
            <a:off x="6808018" y="3328071"/>
            <a:ext cx="128056" cy="1228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1" name="pole tekstowe 110"/>
          <p:cNvSpPr txBox="1"/>
          <p:nvPr/>
        </p:nvSpPr>
        <p:spPr>
          <a:xfrm>
            <a:off x="6748379" y="326276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4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2" name="pole tekstowe 111"/>
          <p:cNvSpPr txBox="1"/>
          <p:nvPr/>
        </p:nvSpPr>
        <p:spPr>
          <a:xfrm>
            <a:off x="4567969" y="354263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3" name="pole tekstowe 112"/>
          <p:cNvSpPr txBox="1"/>
          <p:nvPr/>
        </p:nvSpPr>
        <p:spPr>
          <a:xfrm>
            <a:off x="6995025" y="402995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4" name="pole tekstowe 113"/>
          <p:cNvSpPr txBox="1"/>
          <p:nvPr/>
        </p:nvSpPr>
        <p:spPr>
          <a:xfrm>
            <a:off x="5710274" y="276377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5" name="pole tekstowe 114"/>
          <p:cNvSpPr txBox="1"/>
          <p:nvPr/>
        </p:nvSpPr>
        <p:spPr>
          <a:xfrm>
            <a:off x="4598505" y="263468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6" name="pole tekstowe 115"/>
          <p:cNvSpPr txBox="1"/>
          <p:nvPr/>
        </p:nvSpPr>
        <p:spPr>
          <a:xfrm>
            <a:off x="3761097" y="248943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7" name="Dowolny kształt 116"/>
          <p:cNvSpPr/>
          <p:nvPr/>
        </p:nvSpPr>
        <p:spPr>
          <a:xfrm>
            <a:off x="5874290" y="2867593"/>
            <a:ext cx="618425" cy="563868"/>
          </a:xfrm>
          <a:custGeom>
            <a:avLst/>
            <a:gdLst>
              <a:gd name="connsiteX0" fmla="*/ 95164 w 766794"/>
              <a:gd name="connsiteY0" fmla="*/ 699247 h 699247"/>
              <a:gd name="connsiteX1" fmla="*/ 583395 w 766794"/>
              <a:gd name="connsiteY1" fmla="*/ 628909 h 699247"/>
              <a:gd name="connsiteX2" fmla="*/ 542020 w 766794"/>
              <a:gd name="connsiteY2" fmla="*/ 467544 h 699247"/>
              <a:gd name="connsiteX3" fmla="*/ 765448 w 766794"/>
              <a:gd name="connsiteY3" fmla="*/ 413756 h 699247"/>
              <a:gd name="connsiteX4" fmla="*/ 682697 w 766794"/>
              <a:gd name="connsiteY4" fmla="*/ 0 h 699247"/>
              <a:gd name="connsiteX5" fmla="*/ 450994 w 766794"/>
              <a:gd name="connsiteY5" fmla="*/ 20688 h 699247"/>
              <a:gd name="connsiteX6" fmla="*/ 0 w 766794"/>
              <a:gd name="connsiteY6" fmla="*/ 86889 h 699247"/>
              <a:gd name="connsiteX7" fmla="*/ 95164 w 766794"/>
              <a:gd name="connsiteY7" fmla="*/ 699247 h 69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6794" h="699247">
                <a:moveTo>
                  <a:pt x="95164" y="699247"/>
                </a:moveTo>
                <a:lnTo>
                  <a:pt x="583395" y="628909"/>
                </a:lnTo>
                <a:lnTo>
                  <a:pt x="542020" y="467544"/>
                </a:lnTo>
                <a:cubicBezTo>
                  <a:pt x="766794" y="417594"/>
                  <a:pt x="765448" y="494186"/>
                  <a:pt x="765448" y="413756"/>
                </a:cubicBezTo>
                <a:lnTo>
                  <a:pt x="682697" y="0"/>
                </a:lnTo>
                <a:lnTo>
                  <a:pt x="450994" y="20688"/>
                </a:lnTo>
                <a:lnTo>
                  <a:pt x="0" y="86889"/>
                </a:lnTo>
                <a:lnTo>
                  <a:pt x="95164" y="699247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8" name="pole tekstowe 117"/>
          <p:cNvSpPr txBox="1"/>
          <p:nvPr/>
        </p:nvSpPr>
        <p:spPr>
          <a:xfrm>
            <a:off x="6148803" y="319928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9" name="Dowolny kształt 118"/>
          <p:cNvSpPr/>
          <p:nvPr/>
        </p:nvSpPr>
        <p:spPr>
          <a:xfrm>
            <a:off x="3186579" y="3495184"/>
            <a:ext cx="820067" cy="294947"/>
          </a:xfrm>
          <a:custGeom>
            <a:avLst/>
            <a:gdLst>
              <a:gd name="connsiteX0" fmla="*/ 43891 w 1016813"/>
              <a:gd name="connsiteY0" fmla="*/ 365760 h 365760"/>
              <a:gd name="connsiteX1" fmla="*/ 446227 w 1016813"/>
              <a:gd name="connsiteY1" fmla="*/ 296266 h 365760"/>
              <a:gd name="connsiteX2" fmla="*/ 632765 w 1016813"/>
              <a:gd name="connsiteY2" fmla="*/ 285293 h 365760"/>
              <a:gd name="connsiteX3" fmla="*/ 1005840 w 1016813"/>
              <a:gd name="connsiteY3" fmla="*/ 347472 h 365760"/>
              <a:gd name="connsiteX4" fmla="*/ 1016813 w 1016813"/>
              <a:gd name="connsiteY4" fmla="*/ 288951 h 365760"/>
              <a:gd name="connsiteX5" fmla="*/ 76809 w 1016813"/>
              <a:gd name="connsiteY5" fmla="*/ 0 h 365760"/>
              <a:gd name="connsiteX6" fmla="*/ 0 w 1016813"/>
              <a:gd name="connsiteY6" fmla="*/ 215799 h 365760"/>
              <a:gd name="connsiteX7" fmla="*/ 43891 w 1016813"/>
              <a:gd name="connsiteY7" fmla="*/ 36576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813" h="365760">
                <a:moveTo>
                  <a:pt x="43891" y="365760"/>
                </a:moveTo>
                <a:lnTo>
                  <a:pt x="446227" y="296266"/>
                </a:lnTo>
                <a:cubicBezTo>
                  <a:pt x="508402" y="292535"/>
                  <a:pt x="570478" y="285293"/>
                  <a:pt x="632765" y="285293"/>
                </a:cubicBezTo>
                <a:lnTo>
                  <a:pt x="1005840" y="347472"/>
                </a:lnTo>
                <a:lnTo>
                  <a:pt x="1016813" y="288951"/>
                </a:lnTo>
                <a:lnTo>
                  <a:pt x="76809" y="0"/>
                </a:lnTo>
                <a:lnTo>
                  <a:pt x="0" y="215799"/>
                </a:lnTo>
                <a:lnTo>
                  <a:pt x="43891" y="36576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0" name="pole tekstowe 119"/>
          <p:cNvSpPr txBox="1"/>
          <p:nvPr/>
        </p:nvSpPr>
        <p:spPr>
          <a:xfrm>
            <a:off x="3797844" y="359826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21" name="pole tekstowe 120"/>
          <p:cNvSpPr txBox="1"/>
          <p:nvPr/>
        </p:nvSpPr>
        <p:spPr>
          <a:xfrm>
            <a:off x="4955685" y="333291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5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22" name="pole tekstowe 121"/>
          <p:cNvSpPr txBox="1"/>
          <p:nvPr/>
        </p:nvSpPr>
        <p:spPr>
          <a:xfrm>
            <a:off x="4259149" y="447919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3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23" name="Prostokąt 122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PRZEDSIĘBIORCZOŚĆ I USŁUGI</a:t>
            </a:r>
            <a:endParaRPr lang="pl-PL" sz="3200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4" name="pole tekstowe 123"/>
          <p:cNvSpPr txBox="1"/>
          <p:nvPr/>
        </p:nvSpPr>
        <p:spPr>
          <a:xfrm>
            <a:off x="3367872" y="359737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pic>
        <p:nvPicPr>
          <p:cNvPr id="36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39" name="Obraz 38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89502F69-B16B-4A4C-B4B3-F49BA0205FC6}"/>
              </a:ext>
            </a:extLst>
          </p:cNvPr>
          <p:cNvGrpSpPr/>
          <p:nvPr/>
        </p:nvGrpSpPr>
        <p:grpSpPr>
          <a:xfrm>
            <a:off x="2239111" y="6082935"/>
            <a:ext cx="4761781" cy="787112"/>
            <a:chOff x="1571604" y="5846549"/>
            <a:chExt cx="6119103" cy="1011475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2" cstate="screen">
              <a:biLevel thresh="50000"/>
              <a:alphaModFix amt="60000"/>
            </a:blip>
            <a:srcRect/>
            <a:stretch>
              <a:fillRect/>
            </a:stretch>
          </p:blipFill>
          <p:spPr bwMode="auto">
            <a:xfrm>
              <a:off x="4382378" y="6158685"/>
              <a:ext cx="701658" cy="654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3" cstate="screen">
              <a:biLevel thresh="50000"/>
              <a:alphaModFix amt="60000"/>
            </a:blip>
            <a:srcRect/>
            <a:stretch>
              <a:fillRect/>
            </a:stretch>
          </p:blipFill>
          <p:spPr bwMode="auto">
            <a:xfrm>
              <a:off x="6369920" y="5846549"/>
              <a:ext cx="1320787" cy="101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screen">
              <a:biLevel thresh="50000"/>
              <a:alphaModFix amt="60000"/>
            </a:blip>
            <a:srcRect/>
            <a:stretch>
              <a:fillRect/>
            </a:stretch>
          </p:blipFill>
          <p:spPr bwMode="auto">
            <a:xfrm>
              <a:off x="1571604" y="5927882"/>
              <a:ext cx="1035035" cy="930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8" name="pole tekstowe 27"/>
          <p:cNvSpPr txBox="1"/>
          <p:nvPr/>
        </p:nvSpPr>
        <p:spPr>
          <a:xfrm>
            <a:off x="-285784" y="4293096"/>
            <a:ext cx="9787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OSIEDLE TO NASZA  WSPÓLNA SPRAWA</a:t>
            </a:r>
          </a:p>
        </p:txBody>
      </p:sp>
      <p:sp>
        <p:nvSpPr>
          <p:cNvPr id="26" name="Prostokąt zaokrąglony 25"/>
          <p:cNvSpPr/>
          <p:nvPr/>
        </p:nvSpPr>
        <p:spPr>
          <a:xfrm>
            <a:off x="2201317" y="1773778"/>
            <a:ext cx="4883581" cy="3285644"/>
          </a:xfrm>
          <a:prstGeom prst="roundRect">
            <a:avLst>
              <a:gd name="adj" fmla="val 5000"/>
            </a:avLst>
          </a:prstGeom>
          <a:solidFill>
            <a:schemeClr val="bg1">
              <a:lumMod val="75000"/>
              <a:alpha val="24000"/>
            </a:schemeClr>
          </a:solidFill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" name="Grupa 28"/>
          <p:cNvGrpSpPr/>
          <p:nvPr/>
        </p:nvGrpSpPr>
        <p:grpSpPr>
          <a:xfrm>
            <a:off x="998116" y="1883162"/>
            <a:ext cx="1273978" cy="941940"/>
            <a:chOff x="5777535" y="961719"/>
            <a:chExt cx="2790768" cy="3348920"/>
          </a:xfrm>
        </p:grpSpPr>
        <p:sp>
          <p:nvSpPr>
            <p:cNvPr id="30" name="Prostokąt zaokrąglony 29"/>
            <p:cNvSpPr/>
            <p:nvPr/>
          </p:nvSpPr>
          <p:spPr>
            <a:xfrm>
              <a:off x="5777536" y="961719"/>
              <a:ext cx="2790767" cy="3348920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Prostokąt 30"/>
            <p:cNvSpPr/>
            <p:nvPr/>
          </p:nvSpPr>
          <p:spPr>
            <a:xfrm rot="16200000">
              <a:off x="4683555" y="2055700"/>
              <a:ext cx="2746114" cy="55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9728" rIns="142240" bIns="0" numCol="1" spcCol="1270" anchor="t" anchorCtr="0">
              <a:noAutofit/>
            </a:bodyPr>
            <a:lstStyle/>
            <a:p>
              <a:pPr lvl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200" kern="1200" dirty="0"/>
            </a:p>
          </p:txBody>
        </p:sp>
      </p:grpSp>
      <p:sp>
        <p:nvSpPr>
          <p:cNvPr id="32" name="pole tekstowe 31"/>
          <p:cNvSpPr txBox="1"/>
          <p:nvPr/>
        </p:nvSpPr>
        <p:spPr>
          <a:xfrm>
            <a:off x="785786" y="2124219"/>
            <a:ext cx="1698637" cy="45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MIEJSCE </a:t>
            </a:r>
          </a:p>
          <a:p>
            <a:pPr algn="ctr"/>
            <a:r>
              <a:rPr lang="pl-PL" sz="1200" b="1" dirty="0">
                <a:solidFill>
                  <a:schemeClr val="bg1"/>
                </a:solidFill>
              </a:rPr>
              <a:t>SPOTKAŃ</a:t>
            </a:r>
          </a:p>
        </p:txBody>
      </p:sp>
      <p:grpSp>
        <p:nvGrpSpPr>
          <p:cNvPr id="4" name="Grupa 36"/>
          <p:cNvGrpSpPr/>
          <p:nvPr/>
        </p:nvGrpSpPr>
        <p:grpSpPr>
          <a:xfrm>
            <a:off x="2909082" y="1142984"/>
            <a:ext cx="1273978" cy="941940"/>
            <a:chOff x="5777535" y="961719"/>
            <a:chExt cx="2790768" cy="3348920"/>
          </a:xfrm>
        </p:grpSpPr>
        <p:sp>
          <p:nvSpPr>
            <p:cNvPr id="34" name="Prostokąt zaokrąglony 33"/>
            <p:cNvSpPr/>
            <p:nvPr/>
          </p:nvSpPr>
          <p:spPr>
            <a:xfrm>
              <a:off x="5777536" y="961719"/>
              <a:ext cx="2790767" cy="3348920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 dirty="0"/>
            </a:p>
          </p:txBody>
        </p:sp>
        <p:sp>
          <p:nvSpPr>
            <p:cNvPr id="35" name="Prostokąt 34"/>
            <p:cNvSpPr/>
            <p:nvPr/>
          </p:nvSpPr>
          <p:spPr>
            <a:xfrm rot="16200000">
              <a:off x="4683555" y="2055700"/>
              <a:ext cx="2746114" cy="55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9728" rIns="142240" bIns="0" numCol="1" spcCol="1270" anchor="t" anchorCtr="0">
              <a:noAutofit/>
            </a:bodyPr>
            <a:lstStyle/>
            <a:p>
              <a:pPr lvl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200" kern="1200" dirty="0"/>
            </a:p>
          </p:txBody>
        </p:sp>
      </p:grpSp>
      <p:sp>
        <p:nvSpPr>
          <p:cNvPr id="37" name="pole tekstowe 36"/>
          <p:cNvSpPr txBox="1"/>
          <p:nvPr/>
        </p:nvSpPr>
        <p:spPr>
          <a:xfrm>
            <a:off x="2696753" y="1353249"/>
            <a:ext cx="1698637" cy="45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PRZEDSIĘBIOR-</a:t>
            </a:r>
          </a:p>
          <a:p>
            <a:pPr algn="ctr"/>
            <a:r>
              <a:rPr lang="pl-PL" sz="1200" b="1" dirty="0">
                <a:solidFill>
                  <a:schemeClr val="bg1"/>
                </a:solidFill>
              </a:rPr>
              <a:t>CZOŚĆ</a:t>
            </a:r>
          </a:p>
        </p:txBody>
      </p:sp>
      <p:grpSp>
        <p:nvGrpSpPr>
          <p:cNvPr id="5" name="Grupa 40"/>
          <p:cNvGrpSpPr/>
          <p:nvPr/>
        </p:nvGrpSpPr>
        <p:grpSpPr>
          <a:xfrm>
            <a:off x="998116" y="4266161"/>
            <a:ext cx="1273978" cy="941940"/>
            <a:chOff x="5777535" y="961719"/>
            <a:chExt cx="2790768" cy="3348920"/>
          </a:xfrm>
        </p:grpSpPr>
        <p:sp>
          <p:nvSpPr>
            <p:cNvPr id="39" name="Prostokąt zaokrąglony 38"/>
            <p:cNvSpPr/>
            <p:nvPr/>
          </p:nvSpPr>
          <p:spPr>
            <a:xfrm>
              <a:off x="5777536" y="961719"/>
              <a:ext cx="2790767" cy="3348920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Prostokąt 39"/>
            <p:cNvSpPr/>
            <p:nvPr/>
          </p:nvSpPr>
          <p:spPr>
            <a:xfrm rot="16200000">
              <a:off x="4683555" y="2055700"/>
              <a:ext cx="2746114" cy="55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9728" rIns="142240" bIns="0" numCol="1" spcCol="1270" anchor="t" anchorCtr="0">
              <a:noAutofit/>
            </a:bodyPr>
            <a:lstStyle/>
            <a:p>
              <a:pPr lvl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200" kern="1200" dirty="0"/>
            </a:p>
          </p:txBody>
        </p:sp>
      </p:grpSp>
      <p:sp>
        <p:nvSpPr>
          <p:cNvPr id="41" name="pole tekstowe 40"/>
          <p:cNvSpPr txBox="1"/>
          <p:nvPr/>
        </p:nvSpPr>
        <p:spPr>
          <a:xfrm>
            <a:off x="785786" y="4476426"/>
            <a:ext cx="1698637" cy="45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ŁATWOŚĆ </a:t>
            </a:r>
          </a:p>
          <a:p>
            <a:pPr algn="ctr"/>
            <a:r>
              <a:rPr lang="pl-PL" sz="1200" b="1" dirty="0">
                <a:solidFill>
                  <a:schemeClr val="bg1"/>
                </a:solidFill>
              </a:rPr>
              <a:t>PORUSZANIA SIĘ</a:t>
            </a:r>
          </a:p>
        </p:txBody>
      </p:sp>
      <p:grpSp>
        <p:nvGrpSpPr>
          <p:cNvPr id="6" name="Grupa 44"/>
          <p:cNvGrpSpPr/>
          <p:nvPr/>
        </p:nvGrpSpPr>
        <p:grpSpPr>
          <a:xfrm>
            <a:off x="5032378" y="1142984"/>
            <a:ext cx="1273978" cy="941940"/>
            <a:chOff x="5777535" y="961719"/>
            <a:chExt cx="2790768" cy="3348920"/>
          </a:xfrm>
        </p:grpSpPr>
        <p:sp>
          <p:nvSpPr>
            <p:cNvPr id="43" name="Prostokąt zaokrąglony 42"/>
            <p:cNvSpPr/>
            <p:nvPr/>
          </p:nvSpPr>
          <p:spPr>
            <a:xfrm>
              <a:off x="5777536" y="961719"/>
              <a:ext cx="2790767" cy="3348920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Prostokąt 43"/>
            <p:cNvSpPr/>
            <p:nvPr/>
          </p:nvSpPr>
          <p:spPr>
            <a:xfrm rot="16200000">
              <a:off x="4683555" y="2055700"/>
              <a:ext cx="2746114" cy="55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9728" rIns="142240" bIns="0" numCol="1" spcCol="1270" anchor="t" anchorCtr="0">
              <a:noAutofit/>
            </a:bodyPr>
            <a:lstStyle/>
            <a:p>
              <a:pPr lvl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200" kern="1200" dirty="0"/>
            </a:p>
          </p:txBody>
        </p:sp>
      </p:grpSp>
      <p:sp>
        <p:nvSpPr>
          <p:cNvPr id="45" name="pole tekstowe 44"/>
          <p:cNvSpPr txBox="1"/>
          <p:nvPr/>
        </p:nvSpPr>
        <p:spPr>
          <a:xfrm>
            <a:off x="4820049" y="1353249"/>
            <a:ext cx="1698637" cy="271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TOŻSAMOŚĆ</a:t>
            </a:r>
          </a:p>
        </p:txBody>
      </p:sp>
      <p:grpSp>
        <p:nvGrpSpPr>
          <p:cNvPr id="7" name="Grupa 48"/>
          <p:cNvGrpSpPr/>
          <p:nvPr/>
        </p:nvGrpSpPr>
        <p:grpSpPr>
          <a:xfrm>
            <a:off x="6943345" y="1913955"/>
            <a:ext cx="1273978" cy="941940"/>
            <a:chOff x="5777535" y="961719"/>
            <a:chExt cx="2790768" cy="3348920"/>
          </a:xfrm>
        </p:grpSpPr>
        <p:sp>
          <p:nvSpPr>
            <p:cNvPr id="47" name="Prostokąt zaokrąglony 46"/>
            <p:cNvSpPr/>
            <p:nvPr/>
          </p:nvSpPr>
          <p:spPr>
            <a:xfrm>
              <a:off x="5777536" y="961719"/>
              <a:ext cx="2790767" cy="3348920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Prostokąt 47"/>
            <p:cNvSpPr/>
            <p:nvPr/>
          </p:nvSpPr>
          <p:spPr>
            <a:xfrm rot="16200000">
              <a:off x="4683555" y="2055700"/>
              <a:ext cx="2746114" cy="55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9728" rIns="142240" bIns="0" numCol="1" spcCol="1270" anchor="t" anchorCtr="0">
              <a:noAutofit/>
            </a:bodyPr>
            <a:lstStyle/>
            <a:p>
              <a:pPr lvl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200" kern="1200" dirty="0"/>
            </a:p>
          </p:txBody>
        </p:sp>
      </p:grpSp>
      <p:sp>
        <p:nvSpPr>
          <p:cNvPr id="49" name="pole tekstowe 48"/>
          <p:cNvSpPr txBox="1"/>
          <p:nvPr/>
        </p:nvSpPr>
        <p:spPr>
          <a:xfrm>
            <a:off x="6731015" y="2124219"/>
            <a:ext cx="1698637" cy="271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EDUKACJA</a:t>
            </a:r>
          </a:p>
        </p:txBody>
      </p:sp>
      <p:grpSp>
        <p:nvGrpSpPr>
          <p:cNvPr id="8" name="Grupa 52"/>
          <p:cNvGrpSpPr/>
          <p:nvPr/>
        </p:nvGrpSpPr>
        <p:grpSpPr>
          <a:xfrm>
            <a:off x="6943345" y="4266161"/>
            <a:ext cx="1273978" cy="941940"/>
            <a:chOff x="5777535" y="961719"/>
            <a:chExt cx="2790768" cy="3348920"/>
          </a:xfrm>
        </p:grpSpPr>
        <p:sp>
          <p:nvSpPr>
            <p:cNvPr id="51" name="Prostokąt zaokrąglony 50"/>
            <p:cNvSpPr/>
            <p:nvPr/>
          </p:nvSpPr>
          <p:spPr>
            <a:xfrm>
              <a:off x="5777536" y="961719"/>
              <a:ext cx="2790767" cy="3348920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Prostokąt 51"/>
            <p:cNvSpPr/>
            <p:nvPr/>
          </p:nvSpPr>
          <p:spPr>
            <a:xfrm rot="16200000">
              <a:off x="4683555" y="2055700"/>
              <a:ext cx="2746114" cy="55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9728" rIns="142240" bIns="0" numCol="1" spcCol="1270" anchor="t" anchorCtr="0">
              <a:noAutofit/>
            </a:bodyPr>
            <a:lstStyle/>
            <a:p>
              <a:pPr lvl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200" kern="1200" dirty="0"/>
            </a:p>
          </p:txBody>
        </p:sp>
      </p:grpSp>
      <p:sp>
        <p:nvSpPr>
          <p:cNvPr id="53" name="pole tekstowe 52"/>
          <p:cNvSpPr txBox="1"/>
          <p:nvPr/>
        </p:nvSpPr>
        <p:spPr>
          <a:xfrm>
            <a:off x="6731015" y="4476426"/>
            <a:ext cx="1698637" cy="45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SZTUKA </a:t>
            </a:r>
          </a:p>
          <a:p>
            <a:pPr algn="ctr"/>
            <a:r>
              <a:rPr lang="pl-PL" sz="1200" b="1" dirty="0">
                <a:solidFill>
                  <a:schemeClr val="bg1"/>
                </a:solidFill>
              </a:rPr>
              <a:t>I KULTURA</a:t>
            </a:r>
          </a:p>
        </p:txBody>
      </p:sp>
      <p:grpSp>
        <p:nvGrpSpPr>
          <p:cNvPr id="9" name="Grupa 56"/>
          <p:cNvGrpSpPr/>
          <p:nvPr/>
        </p:nvGrpSpPr>
        <p:grpSpPr>
          <a:xfrm>
            <a:off x="2909082" y="4857660"/>
            <a:ext cx="1273978" cy="941940"/>
            <a:chOff x="5777535" y="961719"/>
            <a:chExt cx="2790768" cy="3348920"/>
          </a:xfrm>
        </p:grpSpPr>
        <p:sp>
          <p:nvSpPr>
            <p:cNvPr id="55" name="Prostokąt zaokrąglony 54"/>
            <p:cNvSpPr/>
            <p:nvPr/>
          </p:nvSpPr>
          <p:spPr>
            <a:xfrm>
              <a:off x="5777536" y="961719"/>
              <a:ext cx="2790767" cy="3348920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Prostokąt 55"/>
            <p:cNvSpPr/>
            <p:nvPr/>
          </p:nvSpPr>
          <p:spPr>
            <a:xfrm rot="16200000">
              <a:off x="4683555" y="2055700"/>
              <a:ext cx="2746114" cy="55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9728" rIns="142240" bIns="0" numCol="1" spcCol="1270" anchor="t" anchorCtr="0">
              <a:noAutofit/>
            </a:bodyPr>
            <a:lstStyle/>
            <a:p>
              <a:pPr lvl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200" kern="1200" dirty="0"/>
            </a:p>
          </p:txBody>
        </p:sp>
      </p:grpSp>
      <p:sp>
        <p:nvSpPr>
          <p:cNvPr id="57" name="pole tekstowe 56"/>
          <p:cNvSpPr txBox="1"/>
          <p:nvPr/>
        </p:nvSpPr>
        <p:spPr>
          <a:xfrm>
            <a:off x="2696753" y="5067925"/>
            <a:ext cx="1698637" cy="45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PIESZO </a:t>
            </a:r>
          </a:p>
          <a:p>
            <a:pPr algn="ctr"/>
            <a:r>
              <a:rPr lang="pl-PL" sz="1200" b="1" dirty="0">
                <a:solidFill>
                  <a:schemeClr val="bg1"/>
                </a:solidFill>
              </a:rPr>
              <a:t>I ROWEREM</a:t>
            </a:r>
          </a:p>
        </p:txBody>
      </p:sp>
      <p:grpSp>
        <p:nvGrpSpPr>
          <p:cNvPr id="10" name="Grupa 60"/>
          <p:cNvGrpSpPr/>
          <p:nvPr/>
        </p:nvGrpSpPr>
        <p:grpSpPr>
          <a:xfrm>
            <a:off x="5032378" y="4857660"/>
            <a:ext cx="1273978" cy="941940"/>
            <a:chOff x="5777535" y="961719"/>
            <a:chExt cx="2790768" cy="3348920"/>
          </a:xfrm>
        </p:grpSpPr>
        <p:sp>
          <p:nvSpPr>
            <p:cNvPr id="59" name="Prostokąt zaokrąglony 58"/>
            <p:cNvSpPr/>
            <p:nvPr/>
          </p:nvSpPr>
          <p:spPr>
            <a:xfrm>
              <a:off x="5777536" y="961719"/>
              <a:ext cx="2790767" cy="3348920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Prostokąt 59"/>
            <p:cNvSpPr/>
            <p:nvPr/>
          </p:nvSpPr>
          <p:spPr>
            <a:xfrm rot="16200000">
              <a:off x="4683555" y="2055700"/>
              <a:ext cx="2746114" cy="55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9728" rIns="142240" bIns="0" numCol="1" spcCol="1270" anchor="t" anchorCtr="0">
              <a:noAutofit/>
            </a:bodyPr>
            <a:lstStyle/>
            <a:p>
              <a:pPr lvl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200" kern="1200" dirty="0"/>
            </a:p>
          </p:txBody>
        </p:sp>
      </p:grpSp>
      <p:sp>
        <p:nvSpPr>
          <p:cNvPr id="61" name="pole tekstowe 60"/>
          <p:cNvSpPr txBox="1"/>
          <p:nvPr/>
        </p:nvSpPr>
        <p:spPr>
          <a:xfrm>
            <a:off x="4820049" y="5067925"/>
            <a:ext cx="1698637" cy="45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RELACJE </a:t>
            </a:r>
          </a:p>
          <a:p>
            <a:pPr algn="ctr"/>
            <a:r>
              <a:rPr lang="pl-PL" sz="1200" b="1" dirty="0">
                <a:solidFill>
                  <a:schemeClr val="bg1"/>
                </a:solidFill>
              </a:rPr>
              <a:t>Z OTOCZENIEM</a:t>
            </a:r>
          </a:p>
        </p:txBody>
      </p:sp>
      <p:grpSp>
        <p:nvGrpSpPr>
          <p:cNvPr id="11" name="Grupa 64"/>
          <p:cNvGrpSpPr/>
          <p:nvPr/>
        </p:nvGrpSpPr>
        <p:grpSpPr>
          <a:xfrm>
            <a:off x="998116" y="3074661"/>
            <a:ext cx="1273978" cy="941940"/>
            <a:chOff x="5777535" y="961719"/>
            <a:chExt cx="2790768" cy="3348920"/>
          </a:xfrm>
        </p:grpSpPr>
        <p:sp>
          <p:nvSpPr>
            <p:cNvPr id="63" name="Prostokąt zaokrąglony 62"/>
            <p:cNvSpPr/>
            <p:nvPr/>
          </p:nvSpPr>
          <p:spPr>
            <a:xfrm>
              <a:off x="5777536" y="961719"/>
              <a:ext cx="2790767" cy="3348920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Prostokąt 63"/>
            <p:cNvSpPr/>
            <p:nvPr/>
          </p:nvSpPr>
          <p:spPr>
            <a:xfrm rot="16200000">
              <a:off x="4683555" y="2055700"/>
              <a:ext cx="2746114" cy="55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9728" rIns="142240" bIns="0" numCol="1" spcCol="1270" anchor="t" anchorCtr="0">
              <a:noAutofit/>
            </a:bodyPr>
            <a:lstStyle/>
            <a:p>
              <a:pPr lvl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200" kern="1200" dirty="0"/>
            </a:p>
          </p:txBody>
        </p:sp>
      </p:grpSp>
      <p:sp>
        <p:nvSpPr>
          <p:cNvPr id="65" name="pole tekstowe 64"/>
          <p:cNvSpPr txBox="1"/>
          <p:nvPr/>
        </p:nvSpPr>
        <p:spPr>
          <a:xfrm>
            <a:off x="785786" y="3284926"/>
            <a:ext cx="1698637" cy="45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ZIELEŃ </a:t>
            </a:r>
          </a:p>
          <a:p>
            <a:pPr algn="ctr"/>
            <a:r>
              <a:rPr lang="pl-PL" sz="1200" b="1" dirty="0">
                <a:solidFill>
                  <a:schemeClr val="bg1"/>
                </a:solidFill>
              </a:rPr>
              <a:t>I REKREACJA</a:t>
            </a:r>
          </a:p>
        </p:txBody>
      </p:sp>
      <p:grpSp>
        <p:nvGrpSpPr>
          <p:cNvPr id="12" name="Grupa 68"/>
          <p:cNvGrpSpPr/>
          <p:nvPr/>
        </p:nvGrpSpPr>
        <p:grpSpPr>
          <a:xfrm>
            <a:off x="6943345" y="3074661"/>
            <a:ext cx="1273978" cy="941940"/>
            <a:chOff x="5777535" y="961719"/>
            <a:chExt cx="2790768" cy="3348920"/>
          </a:xfrm>
        </p:grpSpPr>
        <p:sp>
          <p:nvSpPr>
            <p:cNvPr id="67" name="Prostokąt zaokrąglony 66"/>
            <p:cNvSpPr/>
            <p:nvPr/>
          </p:nvSpPr>
          <p:spPr>
            <a:xfrm>
              <a:off x="5777536" y="961719"/>
              <a:ext cx="2790767" cy="3348920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1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8" name="Prostokąt 67"/>
            <p:cNvSpPr/>
            <p:nvPr/>
          </p:nvSpPr>
          <p:spPr>
            <a:xfrm rot="16200000">
              <a:off x="4683555" y="2055700"/>
              <a:ext cx="2746114" cy="558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9728" rIns="142240" bIns="0" numCol="1" spcCol="1270" anchor="t" anchorCtr="0">
              <a:noAutofit/>
            </a:bodyPr>
            <a:lstStyle/>
            <a:p>
              <a:pPr lvl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3200" kern="1200" dirty="0"/>
            </a:p>
          </p:txBody>
        </p:sp>
      </p:grpSp>
      <p:sp>
        <p:nvSpPr>
          <p:cNvPr id="69" name="pole tekstowe 68"/>
          <p:cNvSpPr txBox="1"/>
          <p:nvPr/>
        </p:nvSpPr>
        <p:spPr>
          <a:xfrm>
            <a:off x="6731015" y="3437642"/>
            <a:ext cx="1698637" cy="271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KLIMAT</a:t>
            </a:r>
          </a:p>
        </p:txBody>
      </p:sp>
      <p:sp>
        <p:nvSpPr>
          <p:cNvPr id="70" name="pole tekstowe 69"/>
          <p:cNvSpPr txBox="1"/>
          <p:nvPr/>
        </p:nvSpPr>
        <p:spPr>
          <a:xfrm>
            <a:off x="2597666" y="2896960"/>
            <a:ext cx="3991799" cy="117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2400" b="1" dirty="0">
                <a:solidFill>
                  <a:schemeClr val="accent2">
                    <a:lumMod val="75000"/>
                  </a:schemeClr>
                </a:solidFill>
              </a:rPr>
              <a:t>POPRAWA JAKOŚCI ŻYCIA </a:t>
            </a:r>
          </a:p>
          <a:p>
            <a:pPr algn="ctr">
              <a:spcBef>
                <a:spcPct val="0"/>
              </a:spcBef>
            </a:pPr>
            <a:r>
              <a:rPr lang="pl-PL" sz="2400" b="1" dirty="0">
                <a:solidFill>
                  <a:schemeClr val="accent2">
                    <a:lumMod val="75000"/>
                  </a:schemeClr>
                </a:solidFill>
              </a:rPr>
              <a:t>MIESZKAŃCÓW OSIEDLI</a:t>
            </a:r>
          </a:p>
          <a:p>
            <a:pPr algn="ctr">
              <a:spcBef>
                <a:spcPct val="0"/>
              </a:spcBef>
            </a:pPr>
            <a:endParaRPr lang="pl-PL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7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CEL PROJEKTU</a:t>
            </a:r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PRZESTRZENNE Z KONSULTACJI SPOŁECZNYCH W RAMACH PROJEKTU „OSIEDLA KOMPLETNE”</a:t>
            </a:r>
          </a:p>
        </p:txBody>
      </p:sp>
      <p:cxnSp>
        <p:nvCxnSpPr>
          <p:cNvPr id="79" name="Łącznik prosty 78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Obraz 53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Łącznik prosty 36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93" name="Prostokąt 92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4" name="Prostokąt 93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chemeClr val="accent2"/>
                </a:solidFill>
              </a:rPr>
              <a:t>Tor gokartowy i Eco-bazar na Chemii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POSTULAT pozostawienia na terenie Chemii Wrocław </a:t>
            </a:r>
            <a:r>
              <a:rPr lang="pl-PL" sz="1000" cap="all" dirty="0" err="1" smtClean="0">
                <a:solidFill>
                  <a:srgbClr val="080808"/>
                </a:solidFill>
              </a:rPr>
              <a:t>torU</a:t>
            </a:r>
            <a:r>
              <a:rPr lang="pl-PL" sz="1000" cap="all" dirty="0" smtClean="0">
                <a:solidFill>
                  <a:srgbClr val="080808"/>
                </a:solidFill>
              </a:rPr>
              <a:t> gokartowego oraz </a:t>
            </a:r>
            <a:r>
              <a:rPr lang="pl-PL" sz="1000" cap="all" dirty="0" err="1" smtClean="0">
                <a:solidFill>
                  <a:srgbClr val="080808"/>
                </a:solidFill>
              </a:rPr>
              <a:t>utworzENIA</a:t>
            </a:r>
            <a:r>
              <a:rPr lang="pl-PL" sz="1000" cap="all" dirty="0" smtClean="0">
                <a:solidFill>
                  <a:srgbClr val="080808"/>
                </a:solidFill>
              </a:rPr>
              <a:t> </a:t>
            </a:r>
            <a:r>
              <a:rPr lang="pl-PL" sz="1000" cap="all" dirty="0" err="1" smtClean="0">
                <a:solidFill>
                  <a:srgbClr val="080808"/>
                </a:solidFill>
              </a:rPr>
              <a:t>eco-bazarU</a:t>
            </a:r>
            <a:r>
              <a:rPr lang="pl-PL" sz="1000" cap="all" dirty="0" smtClean="0">
                <a:solidFill>
                  <a:srgbClr val="080808"/>
                </a:solidFill>
              </a:rPr>
              <a:t>.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/>
              <a:t>ZWRÓCENIE UWAGI NA POTRZEBĘ UPORZĄDKOWANIA I URZĄDZENIA TERENU NA NOWO.</a:t>
            </a:r>
            <a:endParaRPr lang="pl-PL" sz="1000" cap="all" dirty="0" smtClean="0">
              <a:solidFill>
                <a:srgbClr val="080808"/>
              </a:solidFill>
            </a:endParaRPr>
          </a:p>
        </p:txBody>
      </p:sp>
      <p:sp>
        <p:nvSpPr>
          <p:cNvPr id="95" name="Prostokąt 94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  <a:endParaRPr lang="pl-PL" sz="1200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6" name="Obraz 95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900037"/>
            <a:ext cx="7131600" cy="5040000"/>
          </a:xfrm>
          <a:prstGeom prst="rect">
            <a:avLst/>
          </a:prstGeom>
        </p:spPr>
      </p:pic>
      <p:cxnSp>
        <p:nvCxnSpPr>
          <p:cNvPr id="97" name="Łącznik prosty ze strzałką 96"/>
          <p:cNvCxnSpPr/>
          <p:nvPr/>
        </p:nvCxnSpPr>
        <p:spPr>
          <a:xfrm rot="16200000" flipV="1">
            <a:off x="3075926" y="1877271"/>
            <a:ext cx="1036929" cy="4609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Łącznik prosty ze strzałką 97"/>
          <p:cNvCxnSpPr/>
          <p:nvPr/>
        </p:nvCxnSpPr>
        <p:spPr>
          <a:xfrm rot="16200000" flipV="1">
            <a:off x="3862061" y="1974607"/>
            <a:ext cx="1353770" cy="2502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Łącznik prosty ze strzałką 98"/>
          <p:cNvCxnSpPr/>
          <p:nvPr/>
        </p:nvCxnSpPr>
        <p:spPr>
          <a:xfrm rot="5400000" flipH="1" flipV="1">
            <a:off x="5168580" y="2077506"/>
            <a:ext cx="1405171" cy="229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Łącznik prosty ze strzałką 99"/>
          <p:cNvCxnSpPr/>
          <p:nvPr/>
        </p:nvCxnSpPr>
        <p:spPr>
          <a:xfrm rot="5400000">
            <a:off x="3537119" y="4133063"/>
            <a:ext cx="1634724" cy="5913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Łącznik prosty ze strzałką 100"/>
          <p:cNvCxnSpPr/>
          <p:nvPr/>
        </p:nvCxnSpPr>
        <p:spPr>
          <a:xfrm rot="10800000" flipV="1">
            <a:off x="2034236" y="3667031"/>
            <a:ext cx="1419279" cy="11477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Dowolny kształt 101"/>
          <p:cNvSpPr/>
          <p:nvPr/>
        </p:nvSpPr>
        <p:spPr>
          <a:xfrm>
            <a:off x="3145005" y="1931077"/>
            <a:ext cx="1628580" cy="2765124"/>
          </a:xfrm>
          <a:custGeom>
            <a:avLst/>
            <a:gdLst>
              <a:gd name="connsiteX0" fmla="*/ 628650 w 2019300"/>
              <a:gd name="connsiteY0" fmla="*/ 476250 h 3429000"/>
              <a:gd name="connsiteX1" fmla="*/ 128587 w 2019300"/>
              <a:gd name="connsiteY1" fmla="*/ 1938337 h 3429000"/>
              <a:gd name="connsiteX2" fmla="*/ 47625 w 2019300"/>
              <a:gd name="connsiteY2" fmla="*/ 2138362 h 3429000"/>
              <a:gd name="connsiteX3" fmla="*/ 0 w 2019300"/>
              <a:gd name="connsiteY3" fmla="*/ 2366962 h 3429000"/>
              <a:gd name="connsiteX4" fmla="*/ 104775 w 2019300"/>
              <a:gd name="connsiteY4" fmla="*/ 3338512 h 3429000"/>
              <a:gd name="connsiteX5" fmla="*/ 176212 w 2019300"/>
              <a:gd name="connsiteY5" fmla="*/ 3405187 h 3429000"/>
              <a:gd name="connsiteX6" fmla="*/ 928687 w 2019300"/>
              <a:gd name="connsiteY6" fmla="*/ 3414712 h 3429000"/>
              <a:gd name="connsiteX7" fmla="*/ 1571625 w 2019300"/>
              <a:gd name="connsiteY7" fmla="*/ 3429000 h 3429000"/>
              <a:gd name="connsiteX8" fmla="*/ 2014537 w 2019300"/>
              <a:gd name="connsiteY8" fmla="*/ 2252662 h 3429000"/>
              <a:gd name="connsiteX9" fmla="*/ 1966912 w 2019300"/>
              <a:gd name="connsiteY9" fmla="*/ 2185987 h 3429000"/>
              <a:gd name="connsiteX10" fmla="*/ 1881187 w 2019300"/>
              <a:gd name="connsiteY10" fmla="*/ 2119312 h 3429000"/>
              <a:gd name="connsiteX11" fmla="*/ 1800225 w 2019300"/>
              <a:gd name="connsiteY11" fmla="*/ 2143125 h 3429000"/>
              <a:gd name="connsiteX12" fmla="*/ 1795462 w 2019300"/>
              <a:gd name="connsiteY12" fmla="*/ 2157412 h 3429000"/>
              <a:gd name="connsiteX13" fmla="*/ 1938337 w 2019300"/>
              <a:gd name="connsiteY13" fmla="*/ 728662 h 3429000"/>
              <a:gd name="connsiteX14" fmla="*/ 2019300 w 2019300"/>
              <a:gd name="connsiteY14" fmla="*/ 47625 h 3429000"/>
              <a:gd name="connsiteX15" fmla="*/ 1724025 w 2019300"/>
              <a:gd name="connsiteY15" fmla="*/ 0 h 3429000"/>
              <a:gd name="connsiteX16" fmla="*/ 1423987 w 2019300"/>
              <a:gd name="connsiteY16" fmla="*/ 0 h 3429000"/>
              <a:gd name="connsiteX17" fmla="*/ 1147762 w 2019300"/>
              <a:gd name="connsiteY17" fmla="*/ 61912 h 3429000"/>
              <a:gd name="connsiteX18" fmla="*/ 785812 w 2019300"/>
              <a:gd name="connsiteY18" fmla="*/ 247650 h 3429000"/>
              <a:gd name="connsiteX19" fmla="*/ 628650 w 2019300"/>
              <a:gd name="connsiteY19" fmla="*/ 47625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19300" h="3429000">
                <a:moveTo>
                  <a:pt x="628650" y="476250"/>
                </a:moveTo>
                <a:lnTo>
                  <a:pt x="128587" y="1938337"/>
                </a:lnTo>
                <a:lnTo>
                  <a:pt x="47625" y="2138362"/>
                </a:lnTo>
                <a:lnTo>
                  <a:pt x="0" y="2366962"/>
                </a:lnTo>
                <a:lnTo>
                  <a:pt x="104775" y="3338512"/>
                </a:lnTo>
                <a:lnTo>
                  <a:pt x="176212" y="3405187"/>
                </a:lnTo>
                <a:lnTo>
                  <a:pt x="928687" y="3414712"/>
                </a:lnTo>
                <a:lnTo>
                  <a:pt x="1571625" y="3429000"/>
                </a:lnTo>
                <a:lnTo>
                  <a:pt x="2014537" y="2252662"/>
                </a:lnTo>
                <a:lnTo>
                  <a:pt x="1966912" y="2185987"/>
                </a:lnTo>
                <a:lnTo>
                  <a:pt x="1881187" y="2119312"/>
                </a:lnTo>
                <a:cubicBezTo>
                  <a:pt x="1854200" y="2127250"/>
                  <a:pt x="1825931" y="2131700"/>
                  <a:pt x="1800225" y="2143125"/>
                </a:cubicBezTo>
                <a:cubicBezTo>
                  <a:pt x="1795638" y="2145164"/>
                  <a:pt x="1795462" y="2157412"/>
                  <a:pt x="1795462" y="2157412"/>
                </a:cubicBezTo>
                <a:lnTo>
                  <a:pt x="1938337" y="728662"/>
                </a:lnTo>
                <a:lnTo>
                  <a:pt x="2019300" y="47625"/>
                </a:lnTo>
                <a:lnTo>
                  <a:pt x="1724025" y="0"/>
                </a:lnTo>
                <a:lnTo>
                  <a:pt x="1423987" y="0"/>
                </a:lnTo>
                <a:cubicBezTo>
                  <a:pt x="1331990" y="20982"/>
                  <a:pt x="1242121" y="61912"/>
                  <a:pt x="1147762" y="61912"/>
                </a:cubicBezTo>
                <a:lnTo>
                  <a:pt x="785812" y="247650"/>
                </a:lnTo>
                <a:lnTo>
                  <a:pt x="628650" y="47625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3" name="Łącznik prosty ze strzałką 102"/>
          <p:cNvCxnSpPr/>
          <p:nvPr/>
        </p:nvCxnSpPr>
        <p:spPr>
          <a:xfrm rot="5400000">
            <a:off x="6048675" y="4494791"/>
            <a:ext cx="1391258" cy="58441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Dowolny kształt 105"/>
          <p:cNvSpPr/>
          <p:nvPr/>
        </p:nvSpPr>
        <p:spPr>
          <a:xfrm>
            <a:off x="2276292" y="2705800"/>
            <a:ext cx="735650" cy="1264056"/>
          </a:xfrm>
          <a:custGeom>
            <a:avLst/>
            <a:gdLst>
              <a:gd name="connsiteX0" fmla="*/ 65315 w 912144"/>
              <a:gd name="connsiteY0" fmla="*/ 1567542 h 1567542"/>
              <a:gd name="connsiteX1" fmla="*/ 273133 w 912144"/>
              <a:gd name="connsiteY1" fmla="*/ 1531917 h 1567542"/>
              <a:gd name="connsiteX2" fmla="*/ 332510 w 912144"/>
              <a:gd name="connsiteY2" fmla="*/ 1502228 h 1567542"/>
              <a:gd name="connsiteX3" fmla="*/ 498764 w 912144"/>
              <a:gd name="connsiteY3" fmla="*/ 1240971 h 1567542"/>
              <a:gd name="connsiteX4" fmla="*/ 623455 w 912144"/>
              <a:gd name="connsiteY4" fmla="*/ 765958 h 1567542"/>
              <a:gd name="connsiteX5" fmla="*/ 659081 w 912144"/>
              <a:gd name="connsiteY5" fmla="*/ 480950 h 1567542"/>
              <a:gd name="connsiteX6" fmla="*/ 789710 w 912144"/>
              <a:gd name="connsiteY6" fmla="*/ 0 h 1567542"/>
              <a:gd name="connsiteX7" fmla="*/ 492826 w 912144"/>
              <a:gd name="connsiteY7" fmla="*/ 29688 h 1567542"/>
              <a:gd name="connsiteX8" fmla="*/ 207819 w 912144"/>
              <a:gd name="connsiteY8" fmla="*/ 17813 h 1567542"/>
              <a:gd name="connsiteX9" fmla="*/ 47502 w 912144"/>
              <a:gd name="connsiteY9" fmla="*/ 0 h 1567542"/>
              <a:gd name="connsiteX10" fmla="*/ 17813 w 912144"/>
              <a:gd name="connsiteY10" fmla="*/ 112815 h 1567542"/>
              <a:gd name="connsiteX11" fmla="*/ 59377 w 912144"/>
              <a:gd name="connsiteY11" fmla="*/ 385948 h 1567542"/>
              <a:gd name="connsiteX12" fmla="*/ 35626 w 912144"/>
              <a:gd name="connsiteY12" fmla="*/ 783771 h 1567542"/>
              <a:gd name="connsiteX13" fmla="*/ 0 w 912144"/>
              <a:gd name="connsiteY13" fmla="*/ 1068779 h 1567542"/>
              <a:gd name="connsiteX14" fmla="*/ 65315 w 912144"/>
              <a:gd name="connsiteY14" fmla="*/ 1567542 h 156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2144" h="1567542">
                <a:moveTo>
                  <a:pt x="65315" y="1567542"/>
                </a:moveTo>
                <a:lnTo>
                  <a:pt x="273133" y="1531917"/>
                </a:lnTo>
                <a:cubicBezTo>
                  <a:pt x="328302" y="1501267"/>
                  <a:pt x="306195" y="1502228"/>
                  <a:pt x="332510" y="1502228"/>
                </a:cubicBezTo>
                <a:lnTo>
                  <a:pt x="498764" y="1240971"/>
                </a:lnTo>
                <a:lnTo>
                  <a:pt x="623455" y="765958"/>
                </a:lnTo>
                <a:lnTo>
                  <a:pt x="659081" y="480950"/>
                </a:lnTo>
                <a:cubicBezTo>
                  <a:pt x="796420" y="3247"/>
                  <a:pt x="912144" y="122434"/>
                  <a:pt x="789710" y="0"/>
                </a:cubicBezTo>
                <a:lnTo>
                  <a:pt x="492826" y="29688"/>
                </a:lnTo>
                <a:lnTo>
                  <a:pt x="207819" y="17813"/>
                </a:lnTo>
                <a:lnTo>
                  <a:pt x="47502" y="0"/>
                </a:lnTo>
                <a:lnTo>
                  <a:pt x="17813" y="112815"/>
                </a:lnTo>
                <a:lnTo>
                  <a:pt x="59377" y="385948"/>
                </a:lnTo>
                <a:cubicBezTo>
                  <a:pt x="51340" y="518548"/>
                  <a:pt x="35626" y="650927"/>
                  <a:pt x="35626" y="783771"/>
                </a:cubicBezTo>
                <a:lnTo>
                  <a:pt x="0" y="1068779"/>
                </a:lnTo>
                <a:lnTo>
                  <a:pt x="65315" y="1567542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7" name="pole tekstowe 106"/>
          <p:cNvSpPr txBox="1"/>
          <p:nvPr/>
        </p:nvSpPr>
        <p:spPr>
          <a:xfrm>
            <a:off x="2402723" y="371954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6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08" name="Dowolny kształt 107"/>
          <p:cNvSpPr/>
          <p:nvPr/>
        </p:nvSpPr>
        <p:spPr>
          <a:xfrm>
            <a:off x="4626775" y="2477098"/>
            <a:ext cx="647372" cy="1197803"/>
          </a:xfrm>
          <a:custGeom>
            <a:avLst/>
            <a:gdLst>
              <a:gd name="connsiteX0" fmla="*/ 132401 w 802686"/>
              <a:gd name="connsiteY0" fmla="*/ 78614 h 1485383"/>
              <a:gd name="connsiteX1" fmla="*/ 252391 w 802686"/>
              <a:gd name="connsiteY1" fmla="*/ 103439 h 1485383"/>
              <a:gd name="connsiteX2" fmla="*/ 802686 w 802686"/>
              <a:gd name="connsiteY2" fmla="*/ 0 h 1485383"/>
              <a:gd name="connsiteX3" fmla="*/ 666146 w 802686"/>
              <a:gd name="connsiteY3" fmla="*/ 1369531 h 1485383"/>
              <a:gd name="connsiteX4" fmla="*/ 128264 w 802686"/>
              <a:gd name="connsiteY4" fmla="*/ 1485383 h 1485383"/>
              <a:gd name="connsiteX5" fmla="*/ 62063 w 802686"/>
              <a:gd name="connsiteY5" fmla="*/ 1410907 h 1485383"/>
              <a:gd name="connsiteX6" fmla="*/ 0 w 802686"/>
              <a:gd name="connsiteY6" fmla="*/ 1406769 h 1485383"/>
              <a:gd name="connsiteX7" fmla="*/ 132401 w 802686"/>
              <a:gd name="connsiteY7" fmla="*/ 78614 h 14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2686" h="1485383">
                <a:moveTo>
                  <a:pt x="132401" y="78614"/>
                </a:moveTo>
                <a:lnTo>
                  <a:pt x="252391" y="103439"/>
                </a:lnTo>
                <a:lnTo>
                  <a:pt x="802686" y="0"/>
                </a:lnTo>
                <a:cubicBezTo>
                  <a:pt x="757036" y="456497"/>
                  <a:pt x="666146" y="910757"/>
                  <a:pt x="666146" y="1369531"/>
                </a:cubicBezTo>
                <a:lnTo>
                  <a:pt x="128264" y="1485383"/>
                </a:lnTo>
                <a:lnTo>
                  <a:pt x="62063" y="1410907"/>
                </a:lnTo>
                <a:lnTo>
                  <a:pt x="0" y="1406769"/>
                </a:lnTo>
                <a:lnTo>
                  <a:pt x="132401" y="78614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9" name="Dowolny kształt 108"/>
          <p:cNvSpPr/>
          <p:nvPr/>
        </p:nvSpPr>
        <p:spPr>
          <a:xfrm>
            <a:off x="6105051" y="2460415"/>
            <a:ext cx="797535" cy="930883"/>
          </a:xfrm>
          <a:custGeom>
            <a:avLst/>
            <a:gdLst>
              <a:gd name="connsiteX0" fmla="*/ 0 w 988876"/>
              <a:gd name="connsiteY0" fmla="*/ 0 h 1154378"/>
              <a:gd name="connsiteX1" fmla="*/ 566845 w 988876"/>
              <a:gd name="connsiteY1" fmla="*/ 62064 h 1154378"/>
              <a:gd name="connsiteX2" fmla="*/ 674422 w 988876"/>
              <a:gd name="connsiteY2" fmla="*/ 637184 h 1154378"/>
              <a:gd name="connsiteX3" fmla="*/ 988876 w 988876"/>
              <a:gd name="connsiteY3" fmla="*/ 988876 h 1154378"/>
              <a:gd name="connsiteX4" fmla="*/ 339280 w 988876"/>
              <a:gd name="connsiteY4" fmla="*/ 1154378 h 1154378"/>
              <a:gd name="connsiteX5" fmla="*/ 157227 w 988876"/>
              <a:gd name="connsiteY5" fmla="*/ 513057 h 1154378"/>
              <a:gd name="connsiteX6" fmla="*/ 33101 w 988876"/>
              <a:gd name="connsiteY6" fmla="*/ 364105 h 1154378"/>
              <a:gd name="connsiteX7" fmla="*/ 0 w 988876"/>
              <a:gd name="connsiteY7" fmla="*/ 0 h 115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8876" h="1154378">
                <a:moveTo>
                  <a:pt x="0" y="0"/>
                </a:moveTo>
                <a:lnTo>
                  <a:pt x="566845" y="62064"/>
                </a:lnTo>
                <a:lnTo>
                  <a:pt x="674422" y="637184"/>
                </a:lnTo>
                <a:lnTo>
                  <a:pt x="988876" y="988876"/>
                </a:lnTo>
                <a:lnTo>
                  <a:pt x="339280" y="1154378"/>
                </a:lnTo>
                <a:lnTo>
                  <a:pt x="157227" y="513057"/>
                </a:lnTo>
                <a:lnTo>
                  <a:pt x="33101" y="3641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0" name="pole tekstowe 109"/>
          <p:cNvSpPr txBox="1"/>
          <p:nvPr/>
        </p:nvSpPr>
        <p:spPr>
          <a:xfrm>
            <a:off x="6622688" y="31024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5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1" name="Prostokąt zaokrąglony 110"/>
          <p:cNvSpPr/>
          <p:nvPr/>
        </p:nvSpPr>
        <p:spPr>
          <a:xfrm>
            <a:off x="6808018" y="3328071"/>
            <a:ext cx="128056" cy="1228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2" name="pole tekstowe 111"/>
          <p:cNvSpPr txBox="1"/>
          <p:nvPr/>
        </p:nvSpPr>
        <p:spPr>
          <a:xfrm>
            <a:off x="6748379" y="326276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4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3" name="pole tekstowe 112"/>
          <p:cNvSpPr txBox="1"/>
          <p:nvPr/>
        </p:nvSpPr>
        <p:spPr>
          <a:xfrm>
            <a:off x="4567969" y="354263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4" name="pole tekstowe 113"/>
          <p:cNvSpPr txBox="1"/>
          <p:nvPr/>
        </p:nvSpPr>
        <p:spPr>
          <a:xfrm>
            <a:off x="6995025" y="402995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5" name="pole tekstowe 114"/>
          <p:cNvSpPr txBox="1"/>
          <p:nvPr/>
        </p:nvSpPr>
        <p:spPr>
          <a:xfrm>
            <a:off x="5710274" y="276377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6" name="pole tekstowe 115"/>
          <p:cNvSpPr txBox="1"/>
          <p:nvPr/>
        </p:nvSpPr>
        <p:spPr>
          <a:xfrm>
            <a:off x="4598505" y="263468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7" name="pole tekstowe 116"/>
          <p:cNvSpPr txBox="1"/>
          <p:nvPr/>
        </p:nvSpPr>
        <p:spPr>
          <a:xfrm>
            <a:off x="3761097" y="248943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8" name="Dowolny kształt 117"/>
          <p:cNvSpPr/>
          <p:nvPr/>
        </p:nvSpPr>
        <p:spPr>
          <a:xfrm>
            <a:off x="5874290" y="2867593"/>
            <a:ext cx="618425" cy="563868"/>
          </a:xfrm>
          <a:custGeom>
            <a:avLst/>
            <a:gdLst>
              <a:gd name="connsiteX0" fmla="*/ 95164 w 766794"/>
              <a:gd name="connsiteY0" fmla="*/ 699247 h 699247"/>
              <a:gd name="connsiteX1" fmla="*/ 583395 w 766794"/>
              <a:gd name="connsiteY1" fmla="*/ 628909 h 699247"/>
              <a:gd name="connsiteX2" fmla="*/ 542020 w 766794"/>
              <a:gd name="connsiteY2" fmla="*/ 467544 h 699247"/>
              <a:gd name="connsiteX3" fmla="*/ 765448 w 766794"/>
              <a:gd name="connsiteY3" fmla="*/ 413756 h 699247"/>
              <a:gd name="connsiteX4" fmla="*/ 682697 w 766794"/>
              <a:gd name="connsiteY4" fmla="*/ 0 h 699247"/>
              <a:gd name="connsiteX5" fmla="*/ 450994 w 766794"/>
              <a:gd name="connsiteY5" fmla="*/ 20688 h 699247"/>
              <a:gd name="connsiteX6" fmla="*/ 0 w 766794"/>
              <a:gd name="connsiteY6" fmla="*/ 86889 h 699247"/>
              <a:gd name="connsiteX7" fmla="*/ 95164 w 766794"/>
              <a:gd name="connsiteY7" fmla="*/ 699247 h 69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6794" h="699247">
                <a:moveTo>
                  <a:pt x="95164" y="699247"/>
                </a:moveTo>
                <a:lnTo>
                  <a:pt x="583395" y="628909"/>
                </a:lnTo>
                <a:lnTo>
                  <a:pt x="542020" y="467544"/>
                </a:lnTo>
                <a:cubicBezTo>
                  <a:pt x="766794" y="417594"/>
                  <a:pt x="765448" y="494186"/>
                  <a:pt x="765448" y="413756"/>
                </a:cubicBezTo>
                <a:lnTo>
                  <a:pt x="682697" y="0"/>
                </a:lnTo>
                <a:lnTo>
                  <a:pt x="450994" y="20688"/>
                </a:lnTo>
                <a:lnTo>
                  <a:pt x="0" y="86889"/>
                </a:lnTo>
                <a:lnTo>
                  <a:pt x="95164" y="699247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9" name="pole tekstowe 118"/>
          <p:cNvSpPr txBox="1"/>
          <p:nvPr/>
        </p:nvSpPr>
        <p:spPr>
          <a:xfrm>
            <a:off x="6148803" y="319928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20" name="Dowolny kształt 119"/>
          <p:cNvSpPr/>
          <p:nvPr/>
        </p:nvSpPr>
        <p:spPr>
          <a:xfrm>
            <a:off x="3186579" y="3495184"/>
            <a:ext cx="820067" cy="294947"/>
          </a:xfrm>
          <a:custGeom>
            <a:avLst/>
            <a:gdLst>
              <a:gd name="connsiteX0" fmla="*/ 43891 w 1016813"/>
              <a:gd name="connsiteY0" fmla="*/ 365760 h 365760"/>
              <a:gd name="connsiteX1" fmla="*/ 446227 w 1016813"/>
              <a:gd name="connsiteY1" fmla="*/ 296266 h 365760"/>
              <a:gd name="connsiteX2" fmla="*/ 632765 w 1016813"/>
              <a:gd name="connsiteY2" fmla="*/ 285293 h 365760"/>
              <a:gd name="connsiteX3" fmla="*/ 1005840 w 1016813"/>
              <a:gd name="connsiteY3" fmla="*/ 347472 h 365760"/>
              <a:gd name="connsiteX4" fmla="*/ 1016813 w 1016813"/>
              <a:gd name="connsiteY4" fmla="*/ 288951 h 365760"/>
              <a:gd name="connsiteX5" fmla="*/ 76809 w 1016813"/>
              <a:gd name="connsiteY5" fmla="*/ 0 h 365760"/>
              <a:gd name="connsiteX6" fmla="*/ 0 w 1016813"/>
              <a:gd name="connsiteY6" fmla="*/ 215799 h 365760"/>
              <a:gd name="connsiteX7" fmla="*/ 43891 w 1016813"/>
              <a:gd name="connsiteY7" fmla="*/ 36576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813" h="365760">
                <a:moveTo>
                  <a:pt x="43891" y="365760"/>
                </a:moveTo>
                <a:lnTo>
                  <a:pt x="446227" y="296266"/>
                </a:lnTo>
                <a:cubicBezTo>
                  <a:pt x="508402" y="292535"/>
                  <a:pt x="570478" y="285293"/>
                  <a:pt x="632765" y="285293"/>
                </a:cubicBezTo>
                <a:lnTo>
                  <a:pt x="1005840" y="347472"/>
                </a:lnTo>
                <a:lnTo>
                  <a:pt x="1016813" y="288951"/>
                </a:lnTo>
                <a:lnTo>
                  <a:pt x="76809" y="0"/>
                </a:lnTo>
                <a:lnTo>
                  <a:pt x="0" y="215799"/>
                </a:lnTo>
                <a:lnTo>
                  <a:pt x="43891" y="36576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1" name="pole tekstowe 120"/>
          <p:cNvSpPr txBox="1"/>
          <p:nvPr/>
        </p:nvSpPr>
        <p:spPr>
          <a:xfrm>
            <a:off x="3797844" y="359826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22" name="pole tekstowe 121"/>
          <p:cNvSpPr txBox="1"/>
          <p:nvPr/>
        </p:nvSpPr>
        <p:spPr>
          <a:xfrm>
            <a:off x="4955685" y="333291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5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23" name="pole tekstowe 122"/>
          <p:cNvSpPr txBox="1"/>
          <p:nvPr/>
        </p:nvSpPr>
        <p:spPr>
          <a:xfrm>
            <a:off x="4259149" y="447919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3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24" name="Prostokąt 123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PRZEDSIĘBIORCZOŚĆ I USŁUGI</a:t>
            </a:r>
            <a:endParaRPr lang="pl-PL" sz="3200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5" name="pole tekstowe 124"/>
          <p:cNvSpPr txBox="1"/>
          <p:nvPr/>
        </p:nvSpPr>
        <p:spPr>
          <a:xfrm>
            <a:off x="3367872" y="359737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pic>
        <p:nvPicPr>
          <p:cNvPr id="38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3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41" name="Obraz 40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Łącznik prosty 38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96" name="Prostokąt 95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7" name="Prostokąt 96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chemeClr val="accent2"/>
                </a:solidFill>
              </a:rPr>
              <a:t>Przedszkole +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propozycja przeznaczenia części terenu przy nowopowstałym przedszkolu na bibliotekę z kawiarnią.</a:t>
            </a:r>
            <a:endParaRPr lang="pl-PL" sz="1000" cap="all" dirty="0">
              <a:solidFill>
                <a:srgbClr val="080808"/>
              </a:solidFill>
            </a:endParaRPr>
          </a:p>
        </p:txBody>
      </p:sp>
      <p:sp>
        <p:nvSpPr>
          <p:cNvPr id="98" name="Prostokąt 97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7</a:t>
            </a:r>
            <a:endParaRPr lang="pl-PL" sz="1200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9" name="Obraz 98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900037"/>
            <a:ext cx="7131600" cy="5040000"/>
          </a:xfrm>
          <a:prstGeom prst="rect">
            <a:avLst/>
          </a:prstGeom>
        </p:spPr>
      </p:pic>
      <p:cxnSp>
        <p:nvCxnSpPr>
          <p:cNvPr id="100" name="Łącznik prosty ze strzałką 99"/>
          <p:cNvCxnSpPr/>
          <p:nvPr/>
        </p:nvCxnSpPr>
        <p:spPr>
          <a:xfrm rot="16200000" flipV="1">
            <a:off x="3075926" y="1877271"/>
            <a:ext cx="1036929" cy="4609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Łącznik prosty ze strzałką 100"/>
          <p:cNvCxnSpPr/>
          <p:nvPr/>
        </p:nvCxnSpPr>
        <p:spPr>
          <a:xfrm rot="16200000" flipV="1">
            <a:off x="3862061" y="1974607"/>
            <a:ext cx="1353770" cy="2502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Łącznik prosty ze strzałką 101"/>
          <p:cNvCxnSpPr/>
          <p:nvPr/>
        </p:nvCxnSpPr>
        <p:spPr>
          <a:xfrm rot="5400000" flipH="1" flipV="1">
            <a:off x="5168580" y="2077506"/>
            <a:ext cx="1405171" cy="229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Łącznik prosty ze strzałką 102"/>
          <p:cNvCxnSpPr/>
          <p:nvPr/>
        </p:nvCxnSpPr>
        <p:spPr>
          <a:xfrm rot="5400000">
            <a:off x="3537119" y="4133063"/>
            <a:ext cx="1634724" cy="5913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Łącznik prosty ze strzałką 103"/>
          <p:cNvCxnSpPr/>
          <p:nvPr/>
        </p:nvCxnSpPr>
        <p:spPr>
          <a:xfrm rot="10800000" flipV="1">
            <a:off x="2034236" y="3667031"/>
            <a:ext cx="1419279" cy="11477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Dowolny kształt 104"/>
          <p:cNvSpPr/>
          <p:nvPr/>
        </p:nvSpPr>
        <p:spPr>
          <a:xfrm>
            <a:off x="3145005" y="1931077"/>
            <a:ext cx="1628580" cy="2765124"/>
          </a:xfrm>
          <a:custGeom>
            <a:avLst/>
            <a:gdLst>
              <a:gd name="connsiteX0" fmla="*/ 628650 w 2019300"/>
              <a:gd name="connsiteY0" fmla="*/ 476250 h 3429000"/>
              <a:gd name="connsiteX1" fmla="*/ 128587 w 2019300"/>
              <a:gd name="connsiteY1" fmla="*/ 1938337 h 3429000"/>
              <a:gd name="connsiteX2" fmla="*/ 47625 w 2019300"/>
              <a:gd name="connsiteY2" fmla="*/ 2138362 h 3429000"/>
              <a:gd name="connsiteX3" fmla="*/ 0 w 2019300"/>
              <a:gd name="connsiteY3" fmla="*/ 2366962 h 3429000"/>
              <a:gd name="connsiteX4" fmla="*/ 104775 w 2019300"/>
              <a:gd name="connsiteY4" fmla="*/ 3338512 h 3429000"/>
              <a:gd name="connsiteX5" fmla="*/ 176212 w 2019300"/>
              <a:gd name="connsiteY5" fmla="*/ 3405187 h 3429000"/>
              <a:gd name="connsiteX6" fmla="*/ 928687 w 2019300"/>
              <a:gd name="connsiteY6" fmla="*/ 3414712 h 3429000"/>
              <a:gd name="connsiteX7" fmla="*/ 1571625 w 2019300"/>
              <a:gd name="connsiteY7" fmla="*/ 3429000 h 3429000"/>
              <a:gd name="connsiteX8" fmla="*/ 2014537 w 2019300"/>
              <a:gd name="connsiteY8" fmla="*/ 2252662 h 3429000"/>
              <a:gd name="connsiteX9" fmla="*/ 1966912 w 2019300"/>
              <a:gd name="connsiteY9" fmla="*/ 2185987 h 3429000"/>
              <a:gd name="connsiteX10" fmla="*/ 1881187 w 2019300"/>
              <a:gd name="connsiteY10" fmla="*/ 2119312 h 3429000"/>
              <a:gd name="connsiteX11" fmla="*/ 1800225 w 2019300"/>
              <a:gd name="connsiteY11" fmla="*/ 2143125 h 3429000"/>
              <a:gd name="connsiteX12" fmla="*/ 1795462 w 2019300"/>
              <a:gd name="connsiteY12" fmla="*/ 2157412 h 3429000"/>
              <a:gd name="connsiteX13" fmla="*/ 1938337 w 2019300"/>
              <a:gd name="connsiteY13" fmla="*/ 728662 h 3429000"/>
              <a:gd name="connsiteX14" fmla="*/ 2019300 w 2019300"/>
              <a:gd name="connsiteY14" fmla="*/ 47625 h 3429000"/>
              <a:gd name="connsiteX15" fmla="*/ 1724025 w 2019300"/>
              <a:gd name="connsiteY15" fmla="*/ 0 h 3429000"/>
              <a:gd name="connsiteX16" fmla="*/ 1423987 w 2019300"/>
              <a:gd name="connsiteY16" fmla="*/ 0 h 3429000"/>
              <a:gd name="connsiteX17" fmla="*/ 1147762 w 2019300"/>
              <a:gd name="connsiteY17" fmla="*/ 61912 h 3429000"/>
              <a:gd name="connsiteX18" fmla="*/ 785812 w 2019300"/>
              <a:gd name="connsiteY18" fmla="*/ 247650 h 3429000"/>
              <a:gd name="connsiteX19" fmla="*/ 628650 w 2019300"/>
              <a:gd name="connsiteY19" fmla="*/ 47625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19300" h="3429000">
                <a:moveTo>
                  <a:pt x="628650" y="476250"/>
                </a:moveTo>
                <a:lnTo>
                  <a:pt x="128587" y="1938337"/>
                </a:lnTo>
                <a:lnTo>
                  <a:pt x="47625" y="2138362"/>
                </a:lnTo>
                <a:lnTo>
                  <a:pt x="0" y="2366962"/>
                </a:lnTo>
                <a:lnTo>
                  <a:pt x="104775" y="3338512"/>
                </a:lnTo>
                <a:lnTo>
                  <a:pt x="176212" y="3405187"/>
                </a:lnTo>
                <a:lnTo>
                  <a:pt x="928687" y="3414712"/>
                </a:lnTo>
                <a:lnTo>
                  <a:pt x="1571625" y="3429000"/>
                </a:lnTo>
                <a:lnTo>
                  <a:pt x="2014537" y="2252662"/>
                </a:lnTo>
                <a:lnTo>
                  <a:pt x="1966912" y="2185987"/>
                </a:lnTo>
                <a:lnTo>
                  <a:pt x="1881187" y="2119312"/>
                </a:lnTo>
                <a:cubicBezTo>
                  <a:pt x="1854200" y="2127250"/>
                  <a:pt x="1825931" y="2131700"/>
                  <a:pt x="1800225" y="2143125"/>
                </a:cubicBezTo>
                <a:cubicBezTo>
                  <a:pt x="1795638" y="2145164"/>
                  <a:pt x="1795462" y="2157412"/>
                  <a:pt x="1795462" y="2157412"/>
                </a:cubicBezTo>
                <a:lnTo>
                  <a:pt x="1938337" y="728662"/>
                </a:lnTo>
                <a:lnTo>
                  <a:pt x="2019300" y="47625"/>
                </a:lnTo>
                <a:lnTo>
                  <a:pt x="1724025" y="0"/>
                </a:lnTo>
                <a:lnTo>
                  <a:pt x="1423987" y="0"/>
                </a:lnTo>
                <a:cubicBezTo>
                  <a:pt x="1331990" y="20982"/>
                  <a:pt x="1242121" y="61912"/>
                  <a:pt x="1147762" y="61912"/>
                </a:cubicBezTo>
                <a:lnTo>
                  <a:pt x="785812" y="247650"/>
                </a:lnTo>
                <a:lnTo>
                  <a:pt x="628650" y="47625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6" name="Łącznik prosty ze strzałką 105"/>
          <p:cNvCxnSpPr/>
          <p:nvPr/>
        </p:nvCxnSpPr>
        <p:spPr>
          <a:xfrm rot="5400000">
            <a:off x="6048675" y="4494791"/>
            <a:ext cx="1391258" cy="58441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Prostokąt zaokrąglony 106"/>
          <p:cNvSpPr/>
          <p:nvPr/>
        </p:nvSpPr>
        <p:spPr>
          <a:xfrm>
            <a:off x="4368997" y="2107732"/>
            <a:ext cx="147238" cy="1404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08" name="pole tekstowe 107"/>
          <p:cNvSpPr txBox="1"/>
          <p:nvPr/>
        </p:nvSpPr>
        <p:spPr>
          <a:xfrm>
            <a:off x="4322491" y="20473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7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09" name="Dowolny kształt 108"/>
          <p:cNvSpPr/>
          <p:nvPr/>
        </p:nvSpPr>
        <p:spPr>
          <a:xfrm>
            <a:off x="2276292" y="2705800"/>
            <a:ext cx="735650" cy="1264056"/>
          </a:xfrm>
          <a:custGeom>
            <a:avLst/>
            <a:gdLst>
              <a:gd name="connsiteX0" fmla="*/ 65315 w 912144"/>
              <a:gd name="connsiteY0" fmla="*/ 1567542 h 1567542"/>
              <a:gd name="connsiteX1" fmla="*/ 273133 w 912144"/>
              <a:gd name="connsiteY1" fmla="*/ 1531917 h 1567542"/>
              <a:gd name="connsiteX2" fmla="*/ 332510 w 912144"/>
              <a:gd name="connsiteY2" fmla="*/ 1502228 h 1567542"/>
              <a:gd name="connsiteX3" fmla="*/ 498764 w 912144"/>
              <a:gd name="connsiteY3" fmla="*/ 1240971 h 1567542"/>
              <a:gd name="connsiteX4" fmla="*/ 623455 w 912144"/>
              <a:gd name="connsiteY4" fmla="*/ 765958 h 1567542"/>
              <a:gd name="connsiteX5" fmla="*/ 659081 w 912144"/>
              <a:gd name="connsiteY5" fmla="*/ 480950 h 1567542"/>
              <a:gd name="connsiteX6" fmla="*/ 789710 w 912144"/>
              <a:gd name="connsiteY6" fmla="*/ 0 h 1567542"/>
              <a:gd name="connsiteX7" fmla="*/ 492826 w 912144"/>
              <a:gd name="connsiteY7" fmla="*/ 29688 h 1567542"/>
              <a:gd name="connsiteX8" fmla="*/ 207819 w 912144"/>
              <a:gd name="connsiteY8" fmla="*/ 17813 h 1567542"/>
              <a:gd name="connsiteX9" fmla="*/ 47502 w 912144"/>
              <a:gd name="connsiteY9" fmla="*/ 0 h 1567542"/>
              <a:gd name="connsiteX10" fmla="*/ 17813 w 912144"/>
              <a:gd name="connsiteY10" fmla="*/ 112815 h 1567542"/>
              <a:gd name="connsiteX11" fmla="*/ 59377 w 912144"/>
              <a:gd name="connsiteY11" fmla="*/ 385948 h 1567542"/>
              <a:gd name="connsiteX12" fmla="*/ 35626 w 912144"/>
              <a:gd name="connsiteY12" fmla="*/ 783771 h 1567542"/>
              <a:gd name="connsiteX13" fmla="*/ 0 w 912144"/>
              <a:gd name="connsiteY13" fmla="*/ 1068779 h 1567542"/>
              <a:gd name="connsiteX14" fmla="*/ 65315 w 912144"/>
              <a:gd name="connsiteY14" fmla="*/ 1567542 h 156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2144" h="1567542">
                <a:moveTo>
                  <a:pt x="65315" y="1567542"/>
                </a:moveTo>
                <a:lnTo>
                  <a:pt x="273133" y="1531917"/>
                </a:lnTo>
                <a:cubicBezTo>
                  <a:pt x="328302" y="1501267"/>
                  <a:pt x="306195" y="1502228"/>
                  <a:pt x="332510" y="1502228"/>
                </a:cubicBezTo>
                <a:lnTo>
                  <a:pt x="498764" y="1240971"/>
                </a:lnTo>
                <a:lnTo>
                  <a:pt x="623455" y="765958"/>
                </a:lnTo>
                <a:lnTo>
                  <a:pt x="659081" y="480950"/>
                </a:lnTo>
                <a:cubicBezTo>
                  <a:pt x="796420" y="3247"/>
                  <a:pt x="912144" y="122434"/>
                  <a:pt x="789710" y="0"/>
                </a:cubicBezTo>
                <a:lnTo>
                  <a:pt x="492826" y="29688"/>
                </a:lnTo>
                <a:lnTo>
                  <a:pt x="207819" y="17813"/>
                </a:lnTo>
                <a:lnTo>
                  <a:pt x="47502" y="0"/>
                </a:lnTo>
                <a:lnTo>
                  <a:pt x="17813" y="112815"/>
                </a:lnTo>
                <a:lnTo>
                  <a:pt x="59377" y="385948"/>
                </a:lnTo>
                <a:cubicBezTo>
                  <a:pt x="51340" y="518548"/>
                  <a:pt x="35626" y="650927"/>
                  <a:pt x="35626" y="783771"/>
                </a:cubicBezTo>
                <a:lnTo>
                  <a:pt x="0" y="1068779"/>
                </a:lnTo>
                <a:lnTo>
                  <a:pt x="65315" y="1567542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0" name="pole tekstowe 109"/>
          <p:cNvSpPr txBox="1"/>
          <p:nvPr/>
        </p:nvSpPr>
        <p:spPr>
          <a:xfrm>
            <a:off x="2402723" y="371954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6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1" name="Dowolny kształt 110"/>
          <p:cNvSpPr/>
          <p:nvPr/>
        </p:nvSpPr>
        <p:spPr>
          <a:xfrm>
            <a:off x="4626775" y="2477098"/>
            <a:ext cx="647372" cy="1197803"/>
          </a:xfrm>
          <a:custGeom>
            <a:avLst/>
            <a:gdLst>
              <a:gd name="connsiteX0" fmla="*/ 132401 w 802686"/>
              <a:gd name="connsiteY0" fmla="*/ 78614 h 1485383"/>
              <a:gd name="connsiteX1" fmla="*/ 252391 w 802686"/>
              <a:gd name="connsiteY1" fmla="*/ 103439 h 1485383"/>
              <a:gd name="connsiteX2" fmla="*/ 802686 w 802686"/>
              <a:gd name="connsiteY2" fmla="*/ 0 h 1485383"/>
              <a:gd name="connsiteX3" fmla="*/ 666146 w 802686"/>
              <a:gd name="connsiteY3" fmla="*/ 1369531 h 1485383"/>
              <a:gd name="connsiteX4" fmla="*/ 128264 w 802686"/>
              <a:gd name="connsiteY4" fmla="*/ 1485383 h 1485383"/>
              <a:gd name="connsiteX5" fmla="*/ 62063 w 802686"/>
              <a:gd name="connsiteY5" fmla="*/ 1410907 h 1485383"/>
              <a:gd name="connsiteX6" fmla="*/ 0 w 802686"/>
              <a:gd name="connsiteY6" fmla="*/ 1406769 h 1485383"/>
              <a:gd name="connsiteX7" fmla="*/ 132401 w 802686"/>
              <a:gd name="connsiteY7" fmla="*/ 78614 h 14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2686" h="1485383">
                <a:moveTo>
                  <a:pt x="132401" y="78614"/>
                </a:moveTo>
                <a:lnTo>
                  <a:pt x="252391" y="103439"/>
                </a:lnTo>
                <a:lnTo>
                  <a:pt x="802686" y="0"/>
                </a:lnTo>
                <a:cubicBezTo>
                  <a:pt x="757036" y="456497"/>
                  <a:pt x="666146" y="910757"/>
                  <a:pt x="666146" y="1369531"/>
                </a:cubicBezTo>
                <a:lnTo>
                  <a:pt x="128264" y="1485383"/>
                </a:lnTo>
                <a:lnTo>
                  <a:pt x="62063" y="1410907"/>
                </a:lnTo>
                <a:lnTo>
                  <a:pt x="0" y="1406769"/>
                </a:lnTo>
                <a:lnTo>
                  <a:pt x="132401" y="78614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2" name="Dowolny kształt 111"/>
          <p:cNvSpPr/>
          <p:nvPr/>
        </p:nvSpPr>
        <p:spPr>
          <a:xfrm>
            <a:off x="6105051" y="2460415"/>
            <a:ext cx="797535" cy="930883"/>
          </a:xfrm>
          <a:custGeom>
            <a:avLst/>
            <a:gdLst>
              <a:gd name="connsiteX0" fmla="*/ 0 w 988876"/>
              <a:gd name="connsiteY0" fmla="*/ 0 h 1154378"/>
              <a:gd name="connsiteX1" fmla="*/ 566845 w 988876"/>
              <a:gd name="connsiteY1" fmla="*/ 62064 h 1154378"/>
              <a:gd name="connsiteX2" fmla="*/ 674422 w 988876"/>
              <a:gd name="connsiteY2" fmla="*/ 637184 h 1154378"/>
              <a:gd name="connsiteX3" fmla="*/ 988876 w 988876"/>
              <a:gd name="connsiteY3" fmla="*/ 988876 h 1154378"/>
              <a:gd name="connsiteX4" fmla="*/ 339280 w 988876"/>
              <a:gd name="connsiteY4" fmla="*/ 1154378 h 1154378"/>
              <a:gd name="connsiteX5" fmla="*/ 157227 w 988876"/>
              <a:gd name="connsiteY5" fmla="*/ 513057 h 1154378"/>
              <a:gd name="connsiteX6" fmla="*/ 33101 w 988876"/>
              <a:gd name="connsiteY6" fmla="*/ 364105 h 1154378"/>
              <a:gd name="connsiteX7" fmla="*/ 0 w 988876"/>
              <a:gd name="connsiteY7" fmla="*/ 0 h 115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8876" h="1154378">
                <a:moveTo>
                  <a:pt x="0" y="0"/>
                </a:moveTo>
                <a:lnTo>
                  <a:pt x="566845" y="62064"/>
                </a:lnTo>
                <a:lnTo>
                  <a:pt x="674422" y="637184"/>
                </a:lnTo>
                <a:lnTo>
                  <a:pt x="988876" y="988876"/>
                </a:lnTo>
                <a:lnTo>
                  <a:pt x="339280" y="1154378"/>
                </a:lnTo>
                <a:lnTo>
                  <a:pt x="157227" y="513057"/>
                </a:lnTo>
                <a:lnTo>
                  <a:pt x="33101" y="3641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3" name="pole tekstowe 112"/>
          <p:cNvSpPr txBox="1"/>
          <p:nvPr/>
        </p:nvSpPr>
        <p:spPr>
          <a:xfrm>
            <a:off x="6622688" y="31024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5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4" name="Prostokąt zaokrąglony 113"/>
          <p:cNvSpPr/>
          <p:nvPr/>
        </p:nvSpPr>
        <p:spPr>
          <a:xfrm>
            <a:off x="6808018" y="3328071"/>
            <a:ext cx="128056" cy="1228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5" name="pole tekstowe 114"/>
          <p:cNvSpPr txBox="1"/>
          <p:nvPr/>
        </p:nvSpPr>
        <p:spPr>
          <a:xfrm>
            <a:off x="6748379" y="326276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4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6" name="pole tekstowe 115"/>
          <p:cNvSpPr txBox="1"/>
          <p:nvPr/>
        </p:nvSpPr>
        <p:spPr>
          <a:xfrm>
            <a:off x="4567969" y="354263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7" name="pole tekstowe 116"/>
          <p:cNvSpPr txBox="1"/>
          <p:nvPr/>
        </p:nvSpPr>
        <p:spPr>
          <a:xfrm>
            <a:off x="6995025" y="402995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8" name="pole tekstowe 117"/>
          <p:cNvSpPr txBox="1"/>
          <p:nvPr/>
        </p:nvSpPr>
        <p:spPr>
          <a:xfrm>
            <a:off x="5710274" y="276377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19" name="pole tekstowe 118"/>
          <p:cNvSpPr txBox="1"/>
          <p:nvPr/>
        </p:nvSpPr>
        <p:spPr>
          <a:xfrm>
            <a:off x="4598505" y="263468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20" name="pole tekstowe 119"/>
          <p:cNvSpPr txBox="1"/>
          <p:nvPr/>
        </p:nvSpPr>
        <p:spPr>
          <a:xfrm>
            <a:off x="3761097" y="248943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21" name="Dowolny kształt 120"/>
          <p:cNvSpPr/>
          <p:nvPr/>
        </p:nvSpPr>
        <p:spPr>
          <a:xfrm>
            <a:off x="5874290" y="2867593"/>
            <a:ext cx="618425" cy="563868"/>
          </a:xfrm>
          <a:custGeom>
            <a:avLst/>
            <a:gdLst>
              <a:gd name="connsiteX0" fmla="*/ 95164 w 766794"/>
              <a:gd name="connsiteY0" fmla="*/ 699247 h 699247"/>
              <a:gd name="connsiteX1" fmla="*/ 583395 w 766794"/>
              <a:gd name="connsiteY1" fmla="*/ 628909 h 699247"/>
              <a:gd name="connsiteX2" fmla="*/ 542020 w 766794"/>
              <a:gd name="connsiteY2" fmla="*/ 467544 h 699247"/>
              <a:gd name="connsiteX3" fmla="*/ 765448 w 766794"/>
              <a:gd name="connsiteY3" fmla="*/ 413756 h 699247"/>
              <a:gd name="connsiteX4" fmla="*/ 682697 w 766794"/>
              <a:gd name="connsiteY4" fmla="*/ 0 h 699247"/>
              <a:gd name="connsiteX5" fmla="*/ 450994 w 766794"/>
              <a:gd name="connsiteY5" fmla="*/ 20688 h 699247"/>
              <a:gd name="connsiteX6" fmla="*/ 0 w 766794"/>
              <a:gd name="connsiteY6" fmla="*/ 86889 h 699247"/>
              <a:gd name="connsiteX7" fmla="*/ 95164 w 766794"/>
              <a:gd name="connsiteY7" fmla="*/ 699247 h 69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6794" h="699247">
                <a:moveTo>
                  <a:pt x="95164" y="699247"/>
                </a:moveTo>
                <a:lnTo>
                  <a:pt x="583395" y="628909"/>
                </a:lnTo>
                <a:lnTo>
                  <a:pt x="542020" y="467544"/>
                </a:lnTo>
                <a:cubicBezTo>
                  <a:pt x="766794" y="417594"/>
                  <a:pt x="765448" y="494186"/>
                  <a:pt x="765448" y="413756"/>
                </a:cubicBezTo>
                <a:lnTo>
                  <a:pt x="682697" y="0"/>
                </a:lnTo>
                <a:lnTo>
                  <a:pt x="450994" y="20688"/>
                </a:lnTo>
                <a:lnTo>
                  <a:pt x="0" y="86889"/>
                </a:lnTo>
                <a:lnTo>
                  <a:pt x="95164" y="699247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22" name="pole tekstowe 121"/>
          <p:cNvSpPr txBox="1"/>
          <p:nvPr/>
        </p:nvSpPr>
        <p:spPr>
          <a:xfrm>
            <a:off x="6148803" y="319928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23" name="Dowolny kształt 122"/>
          <p:cNvSpPr/>
          <p:nvPr/>
        </p:nvSpPr>
        <p:spPr>
          <a:xfrm>
            <a:off x="3186579" y="3495184"/>
            <a:ext cx="820067" cy="294947"/>
          </a:xfrm>
          <a:custGeom>
            <a:avLst/>
            <a:gdLst>
              <a:gd name="connsiteX0" fmla="*/ 43891 w 1016813"/>
              <a:gd name="connsiteY0" fmla="*/ 365760 h 365760"/>
              <a:gd name="connsiteX1" fmla="*/ 446227 w 1016813"/>
              <a:gd name="connsiteY1" fmla="*/ 296266 h 365760"/>
              <a:gd name="connsiteX2" fmla="*/ 632765 w 1016813"/>
              <a:gd name="connsiteY2" fmla="*/ 285293 h 365760"/>
              <a:gd name="connsiteX3" fmla="*/ 1005840 w 1016813"/>
              <a:gd name="connsiteY3" fmla="*/ 347472 h 365760"/>
              <a:gd name="connsiteX4" fmla="*/ 1016813 w 1016813"/>
              <a:gd name="connsiteY4" fmla="*/ 288951 h 365760"/>
              <a:gd name="connsiteX5" fmla="*/ 76809 w 1016813"/>
              <a:gd name="connsiteY5" fmla="*/ 0 h 365760"/>
              <a:gd name="connsiteX6" fmla="*/ 0 w 1016813"/>
              <a:gd name="connsiteY6" fmla="*/ 215799 h 365760"/>
              <a:gd name="connsiteX7" fmla="*/ 43891 w 1016813"/>
              <a:gd name="connsiteY7" fmla="*/ 36576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813" h="365760">
                <a:moveTo>
                  <a:pt x="43891" y="365760"/>
                </a:moveTo>
                <a:lnTo>
                  <a:pt x="446227" y="296266"/>
                </a:lnTo>
                <a:cubicBezTo>
                  <a:pt x="508402" y="292535"/>
                  <a:pt x="570478" y="285293"/>
                  <a:pt x="632765" y="285293"/>
                </a:cubicBezTo>
                <a:lnTo>
                  <a:pt x="1005840" y="347472"/>
                </a:lnTo>
                <a:lnTo>
                  <a:pt x="1016813" y="288951"/>
                </a:lnTo>
                <a:lnTo>
                  <a:pt x="76809" y="0"/>
                </a:lnTo>
                <a:lnTo>
                  <a:pt x="0" y="215799"/>
                </a:lnTo>
                <a:lnTo>
                  <a:pt x="43891" y="36576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4" name="pole tekstowe 123"/>
          <p:cNvSpPr txBox="1"/>
          <p:nvPr/>
        </p:nvSpPr>
        <p:spPr>
          <a:xfrm>
            <a:off x="3797844" y="359826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25" name="pole tekstowe 124"/>
          <p:cNvSpPr txBox="1"/>
          <p:nvPr/>
        </p:nvSpPr>
        <p:spPr>
          <a:xfrm>
            <a:off x="4955685" y="333291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5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26" name="pole tekstowe 125"/>
          <p:cNvSpPr txBox="1"/>
          <p:nvPr/>
        </p:nvSpPr>
        <p:spPr>
          <a:xfrm>
            <a:off x="4259149" y="447919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3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27" name="Prostokąt 126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PRZEDSIĘBIORCZOŚĆ I USŁUGI</a:t>
            </a:r>
            <a:endParaRPr lang="pl-PL" sz="3200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8" name="pole tekstowe 127"/>
          <p:cNvSpPr txBox="1"/>
          <p:nvPr/>
        </p:nvSpPr>
        <p:spPr>
          <a:xfrm>
            <a:off x="3367872" y="359737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pic>
        <p:nvPicPr>
          <p:cNvPr id="40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4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43" name="Obraz 42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Łącznik prosty 38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MAPA ZBIORCZA ELEMENTÓW TEMATU PRZEDSIĘBIORCZOŚĆ I USŁUGI</a:t>
            </a:r>
            <a:endParaRPr lang="pl-PL" sz="1400" dirty="0"/>
          </a:p>
        </p:txBody>
      </p:sp>
      <p:sp>
        <p:nvSpPr>
          <p:cNvPr id="75" name="Prostokąt 74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8" name="Obraz 77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900037"/>
            <a:ext cx="7131600" cy="5040000"/>
          </a:xfrm>
          <a:prstGeom prst="rect">
            <a:avLst/>
          </a:prstGeom>
        </p:spPr>
      </p:pic>
      <p:cxnSp>
        <p:nvCxnSpPr>
          <p:cNvPr id="79" name="Łącznik prosty ze strzałką 78"/>
          <p:cNvCxnSpPr/>
          <p:nvPr/>
        </p:nvCxnSpPr>
        <p:spPr>
          <a:xfrm rot="16200000" flipV="1">
            <a:off x="3075926" y="1877271"/>
            <a:ext cx="1036929" cy="4609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Łącznik prosty ze strzałką 79"/>
          <p:cNvCxnSpPr/>
          <p:nvPr/>
        </p:nvCxnSpPr>
        <p:spPr>
          <a:xfrm rot="16200000" flipV="1">
            <a:off x="3862061" y="1974607"/>
            <a:ext cx="1353770" cy="2502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Łącznik prosty ze strzałką 80"/>
          <p:cNvCxnSpPr/>
          <p:nvPr/>
        </p:nvCxnSpPr>
        <p:spPr>
          <a:xfrm rot="5400000" flipH="1" flipV="1">
            <a:off x="5168580" y="2077506"/>
            <a:ext cx="1405171" cy="229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Łącznik prosty ze strzałką 81"/>
          <p:cNvCxnSpPr/>
          <p:nvPr/>
        </p:nvCxnSpPr>
        <p:spPr>
          <a:xfrm rot="5400000">
            <a:off x="3537119" y="4133063"/>
            <a:ext cx="1634724" cy="5913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Łącznik prosty ze strzałką 82"/>
          <p:cNvCxnSpPr/>
          <p:nvPr/>
        </p:nvCxnSpPr>
        <p:spPr>
          <a:xfrm rot="10800000" flipV="1">
            <a:off x="2034236" y="3667031"/>
            <a:ext cx="1419279" cy="11477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Dowolny kształt 83"/>
          <p:cNvSpPr/>
          <p:nvPr/>
        </p:nvSpPr>
        <p:spPr>
          <a:xfrm>
            <a:off x="3145005" y="1931077"/>
            <a:ext cx="1628580" cy="2765124"/>
          </a:xfrm>
          <a:custGeom>
            <a:avLst/>
            <a:gdLst>
              <a:gd name="connsiteX0" fmla="*/ 628650 w 2019300"/>
              <a:gd name="connsiteY0" fmla="*/ 476250 h 3429000"/>
              <a:gd name="connsiteX1" fmla="*/ 128587 w 2019300"/>
              <a:gd name="connsiteY1" fmla="*/ 1938337 h 3429000"/>
              <a:gd name="connsiteX2" fmla="*/ 47625 w 2019300"/>
              <a:gd name="connsiteY2" fmla="*/ 2138362 h 3429000"/>
              <a:gd name="connsiteX3" fmla="*/ 0 w 2019300"/>
              <a:gd name="connsiteY3" fmla="*/ 2366962 h 3429000"/>
              <a:gd name="connsiteX4" fmla="*/ 104775 w 2019300"/>
              <a:gd name="connsiteY4" fmla="*/ 3338512 h 3429000"/>
              <a:gd name="connsiteX5" fmla="*/ 176212 w 2019300"/>
              <a:gd name="connsiteY5" fmla="*/ 3405187 h 3429000"/>
              <a:gd name="connsiteX6" fmla="*/ 928687 w 2019300"/>
              <a:gd name="connsiteY6" fmla="*/ 3414712 h 3429000"/>
              <a:gd name="connsiteX7" fmla="*/ 1571625 w 2019300"/>
              <a:gd name="connsiteY7" fmla="*/ 3429000 h 3429000"/>
              <a:gd name="connsiteX8" fmla="*/ 2014537 w 2019300"/>
              <a:gd name="connsiteY8" fmla="*/ 2252662 h 3429000"/>
              <a:gd name="connsiteX9" fmla="*/ 1966912 w 2019300"/>
              <a:gd name="connsiteY9" fmla="*/ 2185987 h 3429000"/>
              <a:gd name="connsiteX10" fmla="*/ 1881187 w 2019300"/>
              <a:gd name="connsiteY10" fmla="*/ 2119312 h 3429000"/>
              <a:gd name="connsiteX11" fmla="*/ 1800225 w 2019300"/>
              <a:gd name="connsiteY11" fmla="*/ 2143125 h 3429000"/>
              <a:gd name="connsiteX12" fmla="*/ 1795462 w 2019300"/>
              <a:gd name="connsiteY12" fmla="*/ 2157412 h 3429000"/>
              <a:gd name="connsiteX13" fmla="*/ 1938337 w 2019300"/>
              <a:gd name="connsiteY13" fmla="*/ 728662 h 3429000"/>
              <a:gd name="connsiteX14" fmla="*/ 2019300 w 2019300"/>
              <a:gd name="connsiteY14" fmla="*/ 47625 h 3429000"/>
              <a:gd name="connsiteX15" fmla="*/ 1724025 w 2019300"/>
              <a:gd name="connsiteY15" fmla="*/ 0 h 3429000"/>
              <a:gd name="connsiteX16" fmla="*/ 1423987 w 2019300"/>
              <a:gd name="connsiteY16" fmla="*/ 0 h 3429000"/>
              <a:gd name="connsiteX17" fmla="*/ 1147762 w 2019300"/>
              <a:gd name="connsiteY17" fmla="*/ 61912 h 3429000"/>
              <a:gd name="connsiteX18" fmla="*/ 785812 w 2019300"/>
              <a:gd name="connsiteY18" fmla="*/ 247650 h 3429000"/>
              <a:gd name="connsiteX19" fmla="*/ 628650 w 2019300"/>
              <a:gd name="connsiteY19" fmla="*/ 47625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19300" h="3429000">
                <a:moveTo>
                  <a:pt x="628650" y="476250"/>
                </a:moveTo>
                <a:lnTo>
                  <a:pt x="128587" y="1938337"/>
                </a:lnTo>
                <a:lnTo>
                  <a:pt x="47625" y="2138362"/>
                </a:lnTo>
                <a:lnTo>
                  <a:pt x="0" y="2366962"/>
                </a:lnTo>
                <a:lnTo>
                  <a:pt x="104775" y="3338512"/>
                </a:lnTo>
                <a:lnTo>
                  <a:pt x="176212" y="3405187"/>
                </a:lnTo>
                <a:lnTo>
                  <a:pt x="928687" y="3414712"/>
                </a:lnTo>
                <a:lnTo>
                  <a:pt x="1571625" y="3429000"/>
                </a:lnTo>
                <a:lnTo>
                  <a:pt x="2014537" y="2252662"/>
                </a:lnTo>
                <a:lnTo>
                  <a:pt x="1966912" y="2185987"/>
                </a:lnTo>
                <a:lnTo>
                  <a:pt x="1881187" y="2119312"/>
                </a:lnTo>
                <a:cubicBezTo>
                  <a:pt x="1854200" y="2127250"/>
                  <a:pt x="1825931" y="2131700"/>
                  <a:pt x="1800225" y="2143125"/>
                </a:cubicBezTo>
                <a:cubicBezTo>
                  <a:pt x="1795638" y="2145164"/>
                  <a:pt x="1795462" y="2157412"/>
                  <a:pt x="1795462" y="2157412"/>
                </a:cubicBezTo>
                <a:lnTo>
                  <a:pt x="1938337" y="728662"/>
                </a:lnTo>
                <a:lnTo>
                  <a:pt x="2019300" y="47625"/>
                </a:lnTo>
                <a:lnTo>
                  <a:pt x="1724025" y="0"/>
                </a:lnTo>
                <a:lnTo>
                  <a:pt x="1423987" y="0"/>
                </a:lnTo>
                <a:cubicBezTo>
                  <a:pt x="1331990" y="20982"/>
                  <a:pt x="1242121" y="61912"/>
                  <a:pt x="1147762" y="61912"/>
                </a:cubicBezTo>
                <a:lnTo>
                  <a:pt x="785812" y="247650"/>
                </a:lnTo>
                <a:lnTo>
                  <a:pt x="628650" y="47625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5" name="Łącznik prosty ze strzałką 84"/>
          <p:cNvCxnSpPr/>
          <p:nvPr/>
        </p:nvCxnSpPr>
        <p:spPr>
          <a:xfrm rot="5400000">
            <a:off x="6048675" y="4494791"/>
            <a:ext cx="1391258" cy="58441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Prostokąt zaokrąglony 85"/>
          <p:cNvSpPr/>
          <p:nvPr/>
        </p:nvSpPr>
        <p:spPr>
          <a:xfrm>
            <a:off x="4368997" y="2107732"/>
            <a:ext cx="147238" cy="1404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87" name="pole tekstowe 86"/>
          <p:cNvSpPr txBox="1"/>
          <p:nvPr/>
        </p:nvSpPr>
        <p:spPr>
          <a:xfrm>
            <a:off x="4322491" y="20473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7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88" name="Dowolny kształt 87"/>
          <p:cNvSpPr/>
          <p:nvPr/>
        </p:nvSpPr>
        <p:spPr>
          <a:xfrm>
            <a:off x="2276292" y="2705800"/>
            <a:ext cx="735650" cy="1264056"/>
          </a:xfrm>
          <a:custGeom>
            <a:avLst/>
            <a:gdLst>
              <a:gd name="connsiteX0" fmla="*/ 65315 w 912144"/>
              <a:gd name="connsiteY0" fmla="*/ 1567542 h 1567542"/>
              <a:gd name="connsiteX1" fmla="*/ 273133 w 912144"/>
              <a:gd name="connsiteY1" fmla="*/ 1531917 h 1567542"/>
              <a:gd name="connsiteX2" fmla="*/ 332510 w 912144"/>
              <a:gd name="connsiteY2" fmla="*/ 1502228 h 1567542"/>
              <a:gd name="connsiteX3" fmla="*/ 498764 w 912144"/>
              <a:gd name="connsiteY3" fmla="*/ 1240971 h 1567542"/>
              <a:gd name="connsiteX4" fmla="*/ 623455 w 912144"/>
              <a:gd name="connsiteY4" fmla="*/ 765958 h 1567542"/>
              <a:gd name="connsiteX5" fmla="*/ 659081 w 912144"/>
              <a:gd name="connsiteY5" fmla="*/ 480950 h 1567542"/>
              <a:gd name="connsiteX6" fmla="*/ 789710 w 912144"/>
              <a:gd name="connsiteY6" fmla="*/ 0 h 1567542"/>
              <a:gd name="connsiteX7" fmla="*/ 492826 w 912144"/>
              <a:gd name="connsiteY7" fmla="*/ 29688 h 1567542"/>
              <a:gd name="connsiteX8" fmla="*/ 207819 w 912144"/>
              <a:gd name="connsiteY8" fmla="*/ 17813 h 1567542"/>
              <a:gd name="connsiteX9" fmla="*/ 47502 w 912144"/>
              <a:gd name="connsiteY9" fmla="*/ 0 h 1567542"/>
              <a:gd name="connsiteX10" fmla="*/ 17813 w 912144"/>
              <a:gd name="connsiteY10" fmla="*/ 112815 h 1567542"/>
              <a:gd name="connsiteX11" fmla="*/ 59377 w 912144"/>
              <a:gd name="connsiteY11" fmla="*/ 385948 h 1567542"/>
              <a:gd name="connsiteX12" fmla="*/ 35626 w 912144"/>
              <a:gd name="connsiteY12" fmla="*/ 783771 h 1567542"/>
              <a:gd name="connsiteX13" fmla="*/ 0 w 912144"/>
              <a:gd name="connsiteY13" fmla="*/ 1068779 h 1567542"/>
              <a:gd name="connsiteX14" fmla="*/ 65315 w 912144"/>
              <a:gd name="connsiteY14" fmla="*/ 1567542 h 156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2144" h="1567542">
                <a:moveTo>
                  <a:pt x="65315" y="1567542"/>
                </a:moveTo>
                <a:lnTo>
                  <a:pt x="273133" y="1531917"/>
                </a:lnTo>
                <a:cubicBezTo>
                  <a:pt x="328302" y="1501267"/>
                  <a:pt x="306195" y="1502228"/>
                  <a:pt x="332510" y="1502228"/>
                </a:cubicBezTo>
                <a:lnTo>
                  <a:pt x="498764" y="1240971"/>
                </a:lnTo>
                <a:lnTo>
                  <a:pt x="623455" y="765958"/>
                </a:lnTo>
                <a:lnTo>
                  <a:pt x="659081" y="480950"/>
                </a:lnTo>
                <a:cubicBezTo>
                  <a:pt x="796420" y="3247"/>
                  <a:pt x="912144" y="122434"/>
                  <a:pt x="789710" y="0"/>
                </a:cubicBezTo>
                <a:lnTo>
                  <a:pt x="492826" y="29688"/>
                </a:lnTo>
                <a:lnTo>
                  <a:pt x="207819" y="17813"/>
                </a:lnTo>
                <a:lnTo>
                  <a:pt x="47502" y="0"/>
                </a:lnTo>
                <a:lnTo>
                  <a:pt x="17813" y="112815"/>
                </a:lnTo>
                <a:lnTo>
                  <a:pt x="59377" y="385948"/>
                </a:lnTo>
                <a:cubicBezTo>
                  <a:pt x="51340" y="518548"/>
                  <a:pt x="35626" y="650927"/>
                  <a:pt x="35626" y="783771"/>
                </a:cubicBezTo>
                <a:lnTo>
                  <a:pt x="0" y="1068779"/>
                </a:lnTo>
                <a:lnTo>
                  <a:pt x="65315" y="1567542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9" name="pole tekstowe 88"/>
          <p:cNvSpPr txBox="1"/>
          <p:nvPr/>
        </p:nvSpPr>
        <p:spPr>
          <a:xfrm>
            <a:off x="2402723" y="371954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6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90" name="Dowolny kształt 89"/>
          <p:cNvSpPr/>
          <p:nvPr/>
        </p:nvSpPr>
        <p:spPr>
          <a:xfrm>
            <a:off x="4626775" y="2477098"/>
            <a:ext cx="647372" cy="1197803"/>
          </a:xfrm>
          <a:custGeom>
            <a:avLst/>
            <a:gdLst>
              <a:gd name="connsiteX0" fmla="*/ 132401 w 802686"/>
              <a:gd name="connsiteY0" fmla="*/ 78614 h 1485383"/>
              <a:gd name="connsiteX1" fmla="*/ 252391 w 802686"/>
              <a:gd name="connsiteY1" fmla="*/ 103439 h 1485383"/>
              <a:gd name="connsiteX2" fmla="*/ 802686 w 802686"/>
              <a:gd name="connsiteY2" fmla="*/ 0 h 1485383"/>
              <a:gd name="connsiteX3" fmla="*/ 666146 w 802686"/>
              <a:gd name="connsiteY3" fmla="*/ 1369531 h 1485383"/>
              <a:gd name="connsiteX4" fmla="*/ 128264 w 802686"/>
              <a:gd name="connsiteY4" fmla="*/ 1485383 h 1485383"/>
              <a:gd name="connsiteX5" fmla="*/ 62063 w 802686"/>
              <a:gd name="connsiteY5" fmla="*/ 1410907 h 1485383"/>
              <a:gd name="connsiteX6" fmla="*/ 0 w 802686"/>
              <a:gd name="connsiteY6" fmla="*/ 1406769 h 1485383"/>
              <a:gd name="connsiteX7" fmla="*/ 132401 w 802686"/>
              <a:gd name="connsiteY7" fmla="*/ 78614 h 14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2686" h="1485383">
                <a:moveTo>
                  <a:pt x="132401" y="78614"/>
                </a:moveTo>
                <a:lnTo>
                  <a:pt x="252391" y="103439"/>
                </a:lnTo>
                <a:lnTo>
                  <a:pt x="802686" y="0"/>
                </a:lnTo>
                <a:cubicBezTo>
                  <a:pt x="757036" y="456497"/>
                  <a:pt x="666146" y="910757"/>
                  <a:pt x="666146" y="1369531"/>
                </a:cubicBezTo>
                <a:lnTo>
                  <a:pt x="128264" y="1485383"/>
                </a:lnTo>
                <a:lnTo>
                  <a:pt x="62063" y="1410907"/>
                </a:lnTo>
                <a:lnTo>
                  <a:pt x="0" y="1406769"/>
                </a:lnTo>
                <a:lnTo>
                  <a:pt x="132401" y="78614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1" name="Dowolny kształt 90"/>
          <p:cNvSpPr/>
          <p:nvPr/>
        </p:nvSpPr>
        <p:spPr>
          <a:xfrm>
            <a:off x="6105051" y="2460415"/>
            <a:ext cx="797535" cy="930883"/>
          </a:xfrm>
          <a:custGeom>
            <a:avLst/>
            <a:gdLst>
              <a:gd name="connsiteX0" fmla="*/ 0 w 988876"/>
              <a:gd name="connsiteY0" fmla="*/ 0 h 1154378"/>
              <a:gd name="connsiteX1" fmla="*/ 566845 w 988876"/>
              <a:gd name="connsiteY1" fmla="*/ 62064 h 1154378"/>
              <a:gd name="connsiteX2" fmla="*/ 674422 w 988876"/>
              <a:gd name="connsiteY2" fmla="*/ 637184 h 1154378"/>
              <a:gd name="connsiteX3" fmla="*/ 988876 w 988876"/>
              <a:gd name="connsiteY3" fmla="*/ 988876 h 1154378"/>
              <a:gd name="connsiteX4" fmla="*/ 339280 w 988876"/>
              <a:gd name="connsiteY4" fmla="*/ 1154378 h 1154378"/>
              <a:gd name="connsiteX5" fmla="*/ 157227 w 988876"/>
              <a:gd name="connsiteY5" fmla="*/ 513057 h 1154378"/>
              <a:gd name="connsiteX6" fmla="*/ 33101 w 988876"/>
              <a:gd name="connsiteY6" fmla="*/ 364105 h 1154378"/>
              <a:gd name="connsiteX7" fmla="*/ 0 w 988876"/>
              <a:gd name="connsiteY7" fmla="*/ 0 h 115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8876" h="1154378">
                <a:moveTo>
                  <a:pt x="0" y="0"/>
                </a:moveTo>
                <a:lnTo>
                  <a:pt x="566845" y="62064"/>
                </a:lnTo>
                <a:lnTo>
                  <a:pt x="674422" y="637184"/>
                </a:lnTo>
                <a:lnTo>
                  <a:pt x="988876" y="988876"/>
                </a:lnTo>
                <a:lnTo>
                  <a:pt x="339280" y="1154378"/>
                </a:lnTo>
                <a:lnTo>
                  <a:pt x="157227" y="513057"/>
                </a:lnTo>
                <a:lnTo>
                  <a:pt x="33101" y="3641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2" name="pole tekstowe 91"/>
          <p:cNvSpPr txBox="1"/>
          <p:nvPr/>
        </p:nvSpPr>
        <p:spPr>
          <a:xfrm>
            <a:off x="6622688" y="31024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5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93" name="Prostokąt zaokrąglony 92"/>
          <p:cNvSpPr/>
          <p:nvPr/>
        </p:nvSpPr>
        <p:spPr>
          <a:xfrm>
            <a:off x="6808018" y="3328071"/>
            <a:ext cx="128056" cy="1228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4" name="pole tekstowe 93"/>
          <p:cNvSpPr txBox="1"/>
          <p:nvPr/>
        </p:nvSpPr>
        <p:spPr>
          <a:xfrm>
            <a:off x="6748379" y="326276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4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95" name="pole tekstowe 94"/>
          <p:cNvSpPr txBox="1"/>
          <p:nvPr/>
        </p:nvSpPr>
        <p:spPr>
          <a:xfrm>
            <a:off x="4567969" y="354263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96" name="pole tekstowe 95"/>
          <p:cNvSpPr txBox="1"/>
          <p:nvPr/>
        </p:nvSpPr>
        <p:spPr>
          <a:xfrm>
            <a:off x="6995025" y="402995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97" name="pole tekstowe 96"/>
          <p:cNvSpPr txBox="1"/>
          <p:nvPr/>
        </p:nvSpPr>
        <p:spPr>
          <a:xfrm>
            <a:off x="5710274" y="276377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98" name="pole tekstowe 97"/>
          <p:cNvSpPr txBox="1"/>
          <p:nvPr/>
        </p:nvSpPr>
        <p:spPr>
          <a:xfrm>
            <a:off x="4598505" y="263468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99" name="pole tekstowe 98"/>
          <p:cNvSpPr txBox="1"/>
          <p:nvPr/>
        </p:nvSpPr>
        <p:spPr>
          <a:xfrm>
            <a:off x="3761097" y="248943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00" name="Dowolny kształt 99"/>
          <p:cNvSpPr/>
          <p:nvPr/>
        </p:nvSpPr>
        <p:spPr>
          <a:xfrm>
            <a:off x="5874290" y="2867593"/>
            <a:ext cx="618425" cy="563868"/>
          </a:xfrm>
          <a:custGeom>
            <a:avLst/>
            <a:gdLst>
              <a:gd name="connsiteX0" fmla="*/ 95164 w 766794"/>
              <a:gd name="connsiteY0" fmla="*/ 699247 h 699247"/>
              <a:gd name="connsiteX1" fmla="*/ 583395 w 766794"/>
              <a:gd name="connsiteY1" fmla="*/ 628909 h 699247"/>
              <a:gd name="connsiteX2" fmla="*/ 542020 w 766794"/>
              <a:gd name="connsiteY2" fmla="*/ 467544 h 699247"/>
              <a:gd name="connsiteX3" fmla="*/ 765448 w 766794"/>
              <a:gd name="connsiteY3" fmla="*/ 413756 h 699247"/>
              <a:gd name="connsiteX4" fmla="*/ 682697 w 766794"/>
              <a:gd name="connsiteY4" fmla="*/ 0 h 699247"/>
              <a:gd name="connsiteX5" fmla="*/ 450994 w 766794"/>
              <a:gd name="connsiteY5" fmla="*/ 20688 h 699247"/>
              <a:gd name="connsiteX6" fmla="*/ 0 w 766794"/>
              <a:gd name="connsiteY6" fmla="*/ 86889 h 699247"/>
              <a:gd name="connsiteX7" fmla="*/ 95164 w 766794"/>
              <a:gd name="connsiteY7" fmla="*/ 699247 h 69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6794" h="699247">
                <a:moveTo>
                  <a:pt x="95164" y="699247"/>
                </a:moveTo>
                <a:lnTo>
                  <a:pt x="583395" y="628909"/>
                </a:lnTo>
                <a:lnTo>
                  <a:pt x="542020" y="467544"/>
                </a:lnTo>
                <a:cubicBezTo>
                  <a:pt x="766794" y="417594"/>
                  <a:pt x="765448" y="494186"/>
                  <a:pt x="765448" y="413756"/>
                </a:cubicBezTo>
                <a:lnTo>
                  <a:pt x="682697" y="0"/>
                </a:lnTo>
                <a:lnTo>
                  <a:pt x="450994" y="20688"/>
                </a:lnTo>
                <a:lnTo>
                  <a:pt x="0" y="86889"/>
                </a:lnTo>
                <a:lnTo>
                  <a:pt x="95164" y="699247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1" name="pole tekstowe 100"/>
          <p:cNvSpPr txBox="1"/>
          <p:nvPr/>
        </p:nvSpPr>
        <p:spPr>
          <a:xfrm>
            <a:off x="6148803" y="319928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02" name="Dowolny kształt 101"/>
          <p:cNvSpPr/>
          <p:nvPr/>
        </p:nvSpPr>
        <p:spPr>
          <a:xfrm>
            <a:off x="3186579" y="3495184"/>
            <a:ext cx="820067" cy="294947"/>
          </a:xfrm>
          <a:custGeom>
            <a:avLst/>
            <a:gdLst>
              <a:gd name="connsiteX0" fmla="*/ 43891 w 1016813"/>
              <a:gd name="connsiteY0" fmla="*/ 365760 h 365760"/>
              <a:gd name="connsiteX1" fmla="*/ 446227 w 1016813"/>
              <a:gd name="connsiteY1" fmla="*/ 296266 h 365760"/>
              <a:gd name="connsiteX2" fmla="*/ 632765 w 1016813"/>
              <a:gd name="connsiteY2" fmla="*/ 285293 h 365760"/>
              <a:gd name="connsiteX3" fmla="*/ 1005840 w 1016813"/>
              <a:gd name="connsiteY3" fmla="*/ 347472 h 365760"/>
              <a:gd name="connsiteX4" fmla="*/ 1016813 w 1016813"/>
              <a:gd name="connsiteY4" fmla="*/ 288951 h 365760"/>
              <a:gd name="connsiteX5" fmla="*/ 76809 w 1016813"/>
              <a:gd name="connsiteY5" fmla="*/ 0 h 365760"/>
              <a:gd name="connsiteX6" fmla="*/ 0 w 1016813"/>
              <a:gd name="connsiteY6" fmla="*/ 215799 h 365760"/>
              <a:gd name="connsiteX7" fmla="*/ 43891 w 1016813"/>
              <a:gd name="connsiteY7" fmla="*/ 36576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813" h="365760">
                <a:moveTo>
                  <a:pt x="43891" y="365760"/>
                </a:moveTo>
                <a:lnTo>
                  <a:pt x="446227" y="296266"/>
                </a:lnTo>
                <a:cubicBezTo>
                  <a:pt x="508402" y="292535"/>
                  <a:pt x="570478" y="285293"/>
                  <a:pt x="632765" y="285293"/>
                </a:cubicBezTo>
                <a:lnTo>
                  <a:pt x="1005840" y="347472"/>
                </a:lnTo>
                <a:lnTo>
                  <a:pt x="1016813" y="288951"/>
                </a:lnTo>
                <a:lnTo>
                  <a:pt x="76809" y="0"/>
                </a:lnTo>
                <a:lnTo>
                  <a:pt x="0" y="215799"/>
                </a:lnTo>
                <a:lnTo>
                  <a:pt x="43891" y="36576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3" name="pole tekstowe 102"/>
          <p:cNvSpPr txBox="1"/>
          <p:nvPr/>
        </p:nvSpPr>
        <p:spPr>
          <a:xfrm>
            <a:off x="3797844" y="359826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2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04" name="pole tekstowe 103"/>
          <p:cNvSpPr txBox="1"/>
          <p:nvPr/>
        </p:nvSpPr>
        <p:spPr>
          <a:xfrm>
            <a:off x="4955685" y="333291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5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05" name="pole tekstowe 104"/>
          <p:cNvSpPr txBox="1"/>
          <p:nvPr/>
        </p:nvSpPr>
        <p:spPr>
          <a:xfrm>
            <a:off x="4259149" y="447919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3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106" name="Prostokąt 105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PRZEDSIĘBIORCZOŚĆ I USŁUGI</a:t>
            </a:r>
            <a:endParaRPr lang="pl-PL" sz="3200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7" name="pole tekstowe 106"/>
          <p:cNvSpPr txBox="1"/>
          <p:nvPr/>
        </p:nvSpPr>
        <p:spPr>
          <a:xfrm>
            <a:off x="3367872" y="359737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>
                <a:solidFill>
                  <a:schemeClr val="bg1"/>
                </a:solidFill>
              </a:rPr>
              <a:t>1</a:t>
            </a:r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40" name="Prostokąt 39"/>
          <p:cNvSpPr/>
          <p:nvPr/>
        </p:nvSpPr>
        <p:spPr>
          <a:xfrm>
            <a:off x="1333620" y="5929330"/>
            <a:ext cx="2738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pl-PL" sz="800" cap="all" dirty="0" smtClean="0"/>
              <a:t>1. Usługi na sąsiednich osiedlach </a:t>
            </a:r>
          </a:p>
          <a:p>
            <a:pPr marL="342900" indent="-342900"/>
            <a:r>
              <a:rPr lang="pl-PL" sz="800" cap="all" dirty="0" smtClean="0"/>
              <a:t>2. Usługi dla wybranych</a:t>
            </a:r>
          </a:p>
          <a:p>
            <a:pPr marL="342900" indent="-342900"/>
            <a:r>
              <a:rPr lang="pl-PL" sz="800" cap="all" dirty="0" smtClean="0"/>
              <a:t>3. Północ osiedla bez usług</a:t>
            </a:r>
          </a:p>
          <a:p>
            <a:pPr marL="342900" lvl="0" indent="-342900"/>
            <a:r>
              <a:rPr lang="pl-PL" sz="800" cap="all" dirty="0" smtClean="0"/>
              <a:t>4. poczta</a:t>
            </a:r>
          </a:p>
          <a:p>
            <a:pPr marL="342900" indent="-342900"/>
            <a:r>
              <a:rPr lang="pl-PL" sz="800" cap="all" dirty="0" smtClean="0"/>
              <a:t>5. </a:t>
            </a:r>
            <a:r>
              <a:rPr lang="pl-PL" sz="800" cap="all" dirty="0" err="1" smtClean="0"/>
              <a:t>Foodtrucki</a:t>
            </a:r>
            <a:endParaRPr lang="pl-PL" sz="800" cap="all" dirty="0" smtClean="0"/>
          </a:p>
        </p:txBody>
      </p:sp>
      <p:sp>
        <p:nvSpPr>
          <p:cNvPr id="42" name="Prostokąt 41"/>
          <p:cNvSpPr/>
          <p:nvPr/>
        </p:nvSpPr>
        <p:spPr>
          <a:xfrm>
            <a:off x="3976827" y="5929330"/>
            <a:ext cx="21668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pl-PL" sz="800" cap="all" dirty="0" smtClean="0"/>
              <a:t>6. Tor gokartowy i Eco-bazar na Chemii</a:t>
            </a:r>
          </a:p>
          <a:p>
            <a:pPr marL="342900" indent="-342900"/>
            <a:r>
              <a:rPr lang="pl-PL" sz="800" cap="all" dirty="0" smtClean="0"/>
              <a:t>7. Przedszkole +</a:t>
            </a:r>
            <a:endParaRPr lang="pl-PL" sz="800" cap="all" dirty="0"/>
          </a:p>
        </p:txBody>
      </p:sp>
      <p:pic>
        <p:nvPicPr>
          <p:cNvPr id="41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44" name="Obraz 43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20"/>
          <p:cNvGrpSpPr/>
          <p:nvPr/>
        </p:nvGrpSpPr>
        <p:grpSpPr>
          <a:xfrm>
            <a:off x="1395167" y="1714488"/>
            <a:ext cx="7136092" cy="4214842"/>
            <a:chOff x="1395167" y="1714488"/>
            <a:chExt cx="7136092" cy="4214842"/>
          </a:xfrm>
        </p:grpSpPr>
        <p:sp>
          <p:nvSpPr>
            <p:cNvPr id="16" name="Prostokąt 15"/>
            <p:cNvSpPr/>
            <p:nvPr/>
          </p:nvSpPr>
          <p:spPr>
            <a:xfrm>
              <a:off x="1395167" y="1714488"/>
              <a:ext cx="7136092" cy="42148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1457326" y="1785926"/>
              <a:ext cx="7000874" cy="366724"/>
            </a:xfrm>
            <a:prstGeom prst="rect">
              <a:avLst/>
            </a:prstGeom>
            <a:solidFill>
              <a:schemeClr val="accent2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1500166" y="1785926"/>
              <a:ext cx="3214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chemeClr val="bg1"/>
                  </a:solidFill>
                </a:rPr>
                <a:t>MAPA ZBIORCZA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pic>
          <p:nvPicPr>
            <p:cNvPr id="19" name="Picture 2" descr="M:\UMW_Projekty\Niebieski_Stol\NIEB_STOL_TRAMAJ_WODNY\trasy_gis\jpg\fron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lum contrast="40000"/>
            </a:blip>
            <a:srcRect l="44464" t="93266" r="45239" b="3427"/>
            <a:stretch>
              <a:fillRect/>
            </a:stretch>
          </p:blipFill>
          <p:spPr bwMode="auto">
            <a:xfrm>
              <a:off x="6858016" y="1785926"/>
              <a:ext cx="1571636" cy="357190"/>
            </a:xfrm>
            <a:prstGeom prst="rect">
              <a:avLst/>
            </a:prstGeom>
            <a:noFill/>
          </p:spPr>
        </p:pic>
      </p:grp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20" name="Prostokąt 19"/>
          <p:cNvSpPr/>
          <p:nvPr/>
        </p:nvSpPr>
        <p:spPr>
          <a:xfrm>
            <a:off x="1357290" y="1058275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PRZEDSIĘBIORCZOŚĆ I USŁUGI</a:t>
            </a:r>
            <a:endParaRPr lang="pl-PL" sz="3200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WYKAZ ELEMENTÓW MAPY ZBIORCZEJ TEMATU PRZEDSIĘBIORCZOŚĆ I USŁUGI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1479302" y="2195744"/>
            <a:ext cx="7021788" cy="39479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pl-PL" sz="1000" b="1" cap="all" dirty="0" smtClean="0">
                <a:solidFill>
                  <a:schemeClr val="accent2"/>
                </a:solidFill>
              </a:rPr>
              <a:t>1. Usługi na sąsiednich osiedlach </a:t>
            </a:r>
          </a:p>
          <a:p>
            <a:pPr lvl="0"/>
            <a:r>
              <a:rPr lang="pl-PL" sz="1000" cap="all" dirty="0" smtClean="0"/>
              <a:t>Dotkliwy brak podstawowych usług. Konieczność poruszania się na sąsiednie osiedle celem zaspokojenia potrzeb.</a:t>
            </a:r>
          </a:p>
          <a:p>
            <a:pPr lvl="0"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2"/>
                </a:solidFill>
              </a:rPr>
              <a:t>2. Usługi dla wybranych</a:t>
            </a:r>
          </a:p>
          <a:p>
            <a:pPr lvl="0"/>
            <a:r>
              <a:rPr lang="pl-PL" sz="1000" cap="all" dirty="0" smtClean="0"/>
              <a:t>na osiedlu </a:t>
            </a:r>
            <a:r>
              <a:rPr lang="pl-PL" sz="1000" cap="all" dirty="0" err="1" smtClean="0"/>
              <a:t>Archicom</a:t>
            </a:r>
            <a:r>
              <a:rPr lang="pl-PL" sz="1000" cap="all" dirty="0" smtClean="0"/>
              <a:t> znajdują się pojedyncze usługi, takie jak sklep spożywczy, apteka, warzywniak, gastronomia, jednak są one dostępne tylko dla mieszkańców </a:t>
            </a:r>
            <a:r>
              <a:rPr lang="pl-PL" sz="1000" cap="all" dirty="0" err="1" smtClean="0"/>
              <a:t>Archicomu</a:t>
            </a:r>
            <a:r>
              <a:rPr lang="pl-PL" sz="1000" cap="all" dirty="0" smtClean="0"/>
              <a:t>.</a:t>
            </a:r>
          </a:p>
          <a:p>
            <a:pPr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2"/>
                </a:solidFill>
              </a:rPr>
              <a:t>3. Północ osiedla bez usług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brak PORÓWNYWALNEGO do Biedronki,  WIĘKSZEGO sklepu W PÓŁNOCNEJ CZĘŚCI osiedla oraz usług drobnych 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(np. fryzjer, kosmetyczka, drogerie).</a:t>
            </a:r>
            <a:endParaRPr lang="pl-PL" sz="1000" b="1" cap="all" dirty="0" smtClean="0">
              <a:solidFill>
                <a:srgbClr val="080808"/>
              </a:solidFill>
            </a:endParaRPr>
          </a:p>
          <a:p>
            <a:pPr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2"/>
                </a:solidFill>
              </a:rPr>
              <a:t>4. poczta</a:t>
            </a:r>
          </a:p>
          <a:p>
            <a:r>
              <a:rPr lang="pl-PL" sz="1000" cap="all" dirty="0" smtClean="0"/>
              <a:t>ISTNIEJĄCA PLACÓWKA OCENIANA PRZEZ MIESZKAŃCÓW JAKO NIEWYDOLNA.</a:t>
            </a:r>
          </a:p>
          <a:p>
            <a:pPr lvl="0"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2"/>
                </a:solidFill>
              </a:rPr>
              <a:t>5. </a:t>
            </a:r>
            <a:r>
              <a:rPr lang="pl-PL" sz="1000" b="1" cap="all" dirty="0" err="1" smtClean="0">
                <a:solidFill>
                  <a:schemeClr val="accent2"/>
                </a:solidFill>
              </a:rPr>
              <a:t>Foodtrucki</a:t>
            </a:r>
            <a:endParaRPr lang="pl-PL" sz="1000" b="1" cap="all" dirty="0" smtClean="0">
              <a:solidFill>
                <a:schemeClr val="accent2"/>
              </a:solidFill>
            </a:endParaRPr>
          </a:p>
          <a:p>
            <a:pPr lvl="0"/>
            <a:r>
              <a:rPr lang="pl-PL" sz="1000" cap="all" dirty="0" smtClean="0"/>
              <a:t>postulat stworzenia miejsc POSTOJU dla </a:t>
            </a:r>
            <a:r>
              <a:rPr lang="pl-PL" sz="1000" cap="all" dirty="0" err="1" smtClean="0"/>
              <a:t>foodtrucków</a:t>
            </a:r>
            <a:r>
              <a:rPr lang="pl-PL" sz="1000" cap="all" dirty="0" smtClean="0"/>
              <a:t> (zwłaszcza w starej części osiedla).</a:t>
            </a:r>
          </a:p>
          <a:p>
            <a:pPr lvl="0"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2"/>
                </a:solidFill>
              </a:rPr>
              <a:t>6. Tor gokartowy i Eco-bazar na Chemii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POSTULAT pozostawienia na terenie Chemii Wrocław </a:t>
            </a:r>
            <a:r>
              <a:rPr lang="pl-PL" sz="1000" cap="all" dirty="0" err="1" smtClean="0">
                <a:solidFill>
                  <a:srgbClr val="080808"/>
                </a:solidFill>
              </a:rPr>
              <a:t>torU</a:t>
            </a:r>
            <a:r>
              <a:rPr lang="pl-PL" sz="1000" cap="all" dirty="0" smtClean="0">
                <a:solidFill>
                  <a:srgbClr val="080808"/>
                </a:solidFill>
              </a:rPr>
              <a:t> gokartowego oraz </a:t>
            </a:r>
            <a:r>
              <a:rPr lang="pl-PL" sz="1000" cap="all" dirty="0" err="1" smtClean="0">
                <a:solidFill>
                  <a:srgbClr val="080808"/>
                </a:solidFill>
              </a:rPr>
              <a:t>utworzENIA</a:t>
            </a:r>
            <a:r>
              <a:rPr lang="pl-PL" sz="1000" cap="all" dirty="0" smtClean="0">
                <a:solidFill>
                  <a:srgbClr val="080808"/>
                </a:solidFill>
              </a:rPr>
              <a:t> </a:t>
            </a:r>
            <a:r>
              <a:rPr lang="pl-PL" sz="1000" cap="all" dirty="0" err="1" smtClean="0">
                <a:solidFill>
                  <a:srgbClr val="080808"/>
                </a:solidFill>
              </a:rPr>
              <a:t>eco-bazarU</a:t>
            </a:r>
            <a:r>
              <a:rPr lang="pl-PL" sz="1000" cap="all" dirty="0" smtClean="0">
                <a:solidFill>
                  <a:srgbClr val="080808"/>
                </a:solidFill>
              </a:rPr>
              <a:t>.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/>
              <a:t>ZWRÓCENIE UWAGI NA POTRZEBĘ UPORZĄDKOWANIA I URZĄDZENIA TERENU NA NOWO.</a:t>
            </a:r>
            <a:endParaRPr lang="pl-PL" sz="1000" cap="all" dirty="0" smtClean="0">
              <a:solidFill>
                <a:srgbClr val="080808"/>
              </a:solidFill>
            </a:endParaRPr>
          </a:p>
          <a:p>
            <a:pPr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2"/>
                </a:solidFill>
              </a:rPr>
              <a:t>7. Przedszkole +</a:t>
            </a:r>
          </a:p>
          <a:p>
            <a:pPr lvl="0"/>
            <a:r>
              <a:rPr lang="pl-PL" sz="1000" cap="all" dirty="0" smtClean="0"/>
              <a:t>propozycja przeznaczenia części terenu przy nowopowstałym przedszkolu na bibliotekę z kawiarnią.</a:t>
            </a:r>
          </a:p>
          <a:p>
            <a:pPr marL="252000" lvl="0" indent="-252000">
              <a:spcBef>
                <a:spcPct val="0"/>
              </a:spcBef>
              <a:defRPr/>
            </a:pPr>
            <a:endParaRPr lang="pl-PL" sz="1000" b="1" dirty="0" smtClean="0">
              <a:solidFill>
                <a:schemeClr val="accent4"/>
              </a:solidFill>
            </a:endParaRPr>
          </a:p>
          <a:p>
            <a:pPr marL="252000" lvl="0" indent="-252000">
              <a:spcBef>
                <a:spcPct val="0"/>
              </a:spcBef>
              <a:defRPr/>
            </a:pPr>
            <a:endParaRPr lang="pl-PL" sz="1000" b="1" dirty="0" smtClean="0">
              <a:solidFill>
                <a:schemeClr val="accent4"/>
              </a:solidFill>
            </a:endParaRPr>
          </a:p>
          <a:p>
            <a:pPr marL="252000" lvl="0" indent="-252000">
              <a:spcBef>
                <a:spcPct val="0"/>
              </a:spcBef>
              <a:defRPr/>
            </a:pPr>
            <a:endParaRPr lang="pl-PL" sz="1000" dirty="0" smtClean="0">
              <a:solidFill>
                <a:srgbClr val="00B0F0"/>
              </a:solidFill>
            </a:endParaRPr>
          </a:p>
          <a:p>
            <a:pPr marL="252000" lvl="0" indent="-252000">
              <a:spcBef>
                <a:spcPct val="0"/>
              </a:spcBef>
              <a:defRPr/>
            </a:pPr>
            <a:endParaRPr lang="pl-PL" sz="1000" dirty="0" smtClean="0">
              <a:solidFill>
                <a:srgbClr val="00B0F0"/>
              </a:solidFill>
            </a:endParaRPr>
          </a:p>
          <a:p>
            <a:pPr marL="252000" lvl="0" indent="-252000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8"/>
          <p:cNvGrpSpPr/>
          <p:nvPr/>
        </p:nvGrpSpPr>
        <p:grpSpPr>
          <a:xfrm>
            <a:off x="1395167" y="1714488"/>
            <a:ext cx="7136092" cy="4214842"/>
            <a:chOff x="1395167" y="1714488"/>
            <a:chExt cx="7136092" cy="4214842"/>
          </a:xfrm>
        </p:grpSpPr>
        <p:sp>
          <p:nvSpPr>
            <p:cNvPr id="16" name="Prostokąt 15"/>
            <p:cNvSpPr/>
            <p:nvPr/>
          </p:nvSpPr>
          <p:spPr>
            <a:xfrm>
              <a:off x="1395167" y="1714488"/>
              <a:ext cx="7136092" cy="42148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1457326" y="1785926"/>
              <a:ext cx="7000874" cy="366724"/>
            </a:xfrm>
            <a:prstGeom prst="rect">
              <a:avLst/>
            </a:prstGeom>
            <a:solidFill>
              <a:schemeClr val="accent2">
                <a:alpha val="68000"/>
              </a:schemeClr>
            </a:solidFill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1500166" y="1785926"/>
              <a:ext cx="5143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chemeClr val="bg1"/>
                  </a:solidFill>
                </a:rPr>
                <a:t>ZAGADNIENIA BEZ WSKAZANEJ LOKALIZACJI</a:t>
              </a:r>
              <a:endParaRPr lang="pl-PL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20" name="Prostokąt 19"/>
          <p:cNvSpPr/>
          <p:nvPr/>
        </p:nvSpPr>
        <p:spPr>
          <a:xfrm>
            <a:off x="1357290" y="1058275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PRZEDSIĘBIORCZOŚĆ I USŁUGI</a:t>
            </a:r>
            <a:endParaRPr lang="pl-PL" sz="3200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OGÓLNE, NIEWSKAZANE NA MAPIE TEMATU PRZEDSIĘBIORCZOŚĆ I USŁUGI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1479302" y="2195744"/>
            <a:ext cx="7021788" cy="39479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28600" lvl="0" indent="-228600">
              <a:spcBef>
                <a:spcPts val="400"/>
              </a:spcBef>
              <a:buAutoNum type="arabicPeriod"/>
            </a:pPr>
            <a:r>
              <a:rPr lang="pl-PL" sz="1000" b="1" cap="all" dirty="0" smtClean="0">
                <a:solidFill>
                  <a:schemeClr val="accent2"/>
                </a:solidFill>
              </a:rPr>
              <a:t>brak oferty kulturalnej</a:t>
            </a:r>
          </a:p>
          <a:p>
            <a:pPr marL="228600" lvl="0" indent="-228600"/>
            <a:r>
              <a:rPr lang="pl-PL" sz="1000" dirty="0" smtClean="0"/>
              <a:t>NA OSIEDLU BRAK MIEJSC, W KTÓRYCH MIESZKAŃCY MOGLIBY OBCOWAĆ Z KULURĄ I SZTUKĄ. </a:t>
            </a:r>
            <a:endParaRPr lang="pl-PL" sz="1000" b="1" cap="all" dirty="0" smtClean="0">
              <a:solidFill>
                <a:schemeClr val="accent2"/>
              </a:solidFill>
            </a:endParaRPr>
          </a:p>
          <a:p>
            <a:pPr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2"/>
                </a:solidFill>
              </a:rPr>
              <a:t>2. Słaba gastronomia</a:t>
            </a:r>
          </a:p>
          <a:p>
            <a:pPr lvl="0"/>
            <a:r>
              <a:rPr lang="pl-PL" sz="1000" cap="all" dirty="0" smtClean="0"/>
              <a:t>Oferta ogranicza możliwość spotkań mieszkańców.</a:t>
            </a:r>
          </a:p>
          <a:p>
            <a:pPr lvl="0"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2"/>
                </a:solidFill>
              </a:rPr>
              <a:t>3. Brak placówek oświatowych</a:t>
            </a:r>
          </a:p>
          <a:p>
            <a:pPr lvl="0"/>
            <a:r>
              <a:rPr lang="pl-PL" sz="1000" dirty="0" smtClean="0"/>
              <a:t>BRAK PLACÓWEK OŚWIATOWYCH ZMUSZA MIESZKAŃCÓW DO KORZYSTANIA Z TEGO TYPU FUNKCJI POZA GRANICAMI OSIEDLA.</a:t>
            </a:r>
            <a:endParaRPr lang="pl-PL" sz="1000" b="1" dirty="0" smtClean="0">
              <a:solidFill>
                <a:schemeClr val="accent2"/>
              </a:solidFill>
            </a:endParaRPr>
          </a:p>
          <a:p>
            <a:pPr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2"/>
                </a:solidFill>
              </a:rPr>
              <a:t>4. Usługi w parterach</a:t>
            </a:r>
          </a:p>
          <a:p>
            <a:pPr marL="85725" lvl="0" indent="-85725"/>
            <a:r>
              <a:rPr lang="pl-PL" sz="1000" cap="all" dirty="0" smtClean="0"/>
              <a:t>potrzebne zapisy w </a:t>
            </a:r>
            <a:r>
              <a:rPr lang="pl-PL" sz="1000" cap="all" dirty="0" err="1" smtClean="0"/>
              <a:t>mpzp</a:t>
            </a:r>
            <a:r>
              <a:rPr lang="pl-PL" sz="1000" cap="all" dirty="0" smtClean="0"/>
              <a:t> o usługach w parterach budynków mieszkalnych.</a:t>
            </a:r>
          </a:p>
          <a:p>
            <a:pPr marL="252000" lvl="0" indent="-252000">
              <a:spcBef>
                <a:spcPct val="0"/>
              </a:spcBef>
              <a:defRPr/>
            </a:pPr>
            <a:endParaRPr lang="pl-PL" sz="1000" b="1" dirty="0" smtClean="0">
              <a:solidFill>
                <a:schemeClr val="accent4"/>
              </a:solidFill>
            </a:endParaRPr>
          </a:p>
          <a:p>
            <a:pPr marL="252000" lvl="0" indent="-252000">
              <a:spcBef>
                <a:spcPct val="0"/>
              </a:spcBef>
              <a:defRPr/>
            </a:pPr>
            <a:endParaRPr lang="pl-PL" sz="1000" b="1" dirty="0" smtClean="0">
              <a:solidFill>
                <a:schemeClr val="accent4"/>
              </a:solidFill>
            </a:endParaRPr>
          </a:p>
          <a:p>
            <a:pPr marL="252000" lvl="0" indent="-252000">
              <a:spcBef>
                <a:spcPct val="0"/>
              </a:spcBef>
              <a:defRPr/>
            </a:pPr>
            <a:endParaRPr lang="pl-PL" sz="1000" dirty="0" smtClean="0">
              <a:solidFill>
                <a:srgbClr val="00B0F0"/>
              </a:solidFill>
            </a:endParaRPr>
          </a:p>
          <a:p>
            <a:pPr marL="252000" lvl="0" indent="-252000">
              <a:spcBef>
                <a:spcPct val="0"/>
              </a:spcBef>
              <a:defRPr/>
            </a:pPr>
            <a:endParaRPr lang="pl-PL" sz="1000" dirty="0" smtClean="0">
              <a:solidFill>
                <a:srgbClr val="00B0F0"/>
              </a:solidFill>
            </a:endParaRPr>
          </a:p>
          <a:p>
            <a:pPr marL="252000" lvl="0" indent="-252000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7"/>
          <p:cNvGrpSpPr/>
          <p:nvPr/>
        </p:nvGrpSpPr>
        <p:grpSpPr>
          <a:xfrm>
            <a:off x="1395167" y="1714488"/>
            <a:ext cx="7136092" cy="4214842"/>
            <a:chOff x="1395167" y="1714488"/>
            <a:chExt cx="7136092" cy="4214842"/>
          </a:xfrm>
        </p:grpSpPr>
        <p:sp>
          <p:nvSpPr>
            <p:cNvPr id="16" name="Prostokąt 15"/>
            <p:cNvSpPr/>
            <p:nvPr/>
          </p:nvSpPr>
          <p:spPr>
            <a:xfrm>
              <a:off x="1395167" y="1714488"/>
              <a:ext cx="7136092" cy="421484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10"/>
            <p:cNvSpPr/>
            <p:nvPr/>
          </p:nvSpPr>
          <p:spPr>
            <a:xfrm>
              <a:off x="1457326" y="1785926"/>
              <a:ext cx="7000874" cy="366724"/>
            </a:xfrm>
            <a:prstGeom prst="rect">
              <a:avLst/>
            </a:prstGeom>
            <a:solidFill>
              <a:schemeClr val="accent2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ole tekstowe 16"/>
            <p:cNvSpPr txBox="1"/>
            <p:nvPr/>
          </p:nvSpPr>
          <p:spPr>
            <a:xfrm>
              <a:off x="1500166" y="1785926"/>
              <a:ext cx="3214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chemeClr val="bg1"/>
                  </a:solidFill>
                </a:rPr>
                <a:t>PODSUMOWANIE</a:t>
              </a:r>
              <a:endParaRPr lang="pl-PL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3" name="Łącznik prosty 12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15" name="Prostokąt 14"/>
          <p:cNvSpPr/>
          <p:nvPr/>
        </p:nvSpPr>
        <p:spPr>
          <a:xfrm>
            <a:off x="1357290" y="1058275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PRZEDSIĘBIORCZOŚĆ I USŁUGI</a:t>
            </a:r>
            <a:endParaRPr lang="pl-PL" sz="3200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PODSUMOWANIE TEMATU PRZEDSIĘBIORCZOŚĆ I USŁUGI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479302" y="2195744"/>
            <a:ext cx="6736036" cy="344783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52000" lvl="0" indent="-252000">
              <a:defRPr/>
            </a:pPr>
            <a:r>
              <a:rPr lang="pl-PL" sz="1200" b="1" dirty="0" smtClean="0">
                <a:solidFill>
                  <a:schemeClr val="accent2">
                    <a:lumMod val="75000"/>
                  </a:schemeClr>
                </a:solidFill>
              </a:rPr>
              <a:t>DEFICYT USŁUG KOMERCYJNYCH I PUBLICZNYCH</a:t>
            </a:r>
            <a:endParaRPr lang="pl-PL" sz="1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 indent="-25200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WSKAZANO BRAK OFERTY KULTURALNEJ. </a:t>
            </a:r>
          </a:p>
          <a:p>
            <a:pPr lvl="0" indent="-25200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WSKAZANO SŁABĄ OFERTĘ HANDLOWĄ, </a:t>
            </a:r>
            <a:r>
              <a:rPr lang="pl-PL" sz="1200" cap="all" dirty="0" smtClean="0">
                <a:solidFill>
                  <a:schemeClr val="bg1"/>
                </a:solidFill>
              </a:rPr>
              <a:t>szczególnie w północnej części JEDNOSTKI. </a:t>
            </a:r>
          </a:p>
          <a:p>
            <a:pPr lvl="0" indent="-25200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BRAK TARGOWISKA I SZKOŁY, NIEWYSTARCZAJĄCA GASTRONOMIA I NIEWYDOLNA POCZTA NIE NADĄŻĄJĄ ZA SZYBKIM ROZWOJEM ZABUDOWY MIESZKANIOWEJ.</a:t>
            </a:r>
          </a:p>
          <a:p>
            <a:pPr marL="252000" lvl="0" indent="-252000">
              <a:defRPr/>
            </a:pPr>
            <a:endParaRPr lang="pl-PL" sz="1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52000" lvl="0" indent="-252000">
              <a:defRPr/>
            </a:pPr>
            <a:r>
              <a:rPr lang="pl-PL" sz="1200" b="1" dirty="0" smtClean="0">
                <a:solidFill>
                  <a:schemeClr val="accent2">
                    <a:lumMod val="75000"/>
                  </a:schemeClr>
                </a:solidFill>
              </a:rPr>
              <a:t>ROZWIĄZANIA DORAŹNE            </a:t>
            </a:r>
            <a:r>
              <a:rPr lang="pl-PL" sz="1200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                                                               </a:t>
            </a:r>
          </a:p>
          <a:p>
            <a:pPr lvl="0" indent="-25200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WYRAŻONO CHĘĆ ORGANIZACJI MIEJSCA DO POSTOJU FOODTRUCKÓW I LOKALIZACJI TARGOWISKA.</a:t>
            </a:r>
          </a:p>
          <a:p>
            <a:pPr lvl="0" indent="-25200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WSKAZANO POTRZEBĘ POPRAWIENIA KOMUNIKACJI MIĘDZYOSIEDLOWEJ. </a:t>
            </a:r>
          </a:p>
          <a:p>
            <a:pPr lvl="0" indent="-25200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ZAPROPONOWANO PRZEZNACZENIE CZĘŚCI REALIZOWANEGO PRZEDSZKOLA </a:t>
            </a:r>
          </a:p>
          <a:p>
            <a:pPr lvl="0" indent="-25200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NA BIBLIOTEKĘ Z KAWIARNIĄ.</a:t>
            </a:r>
          </a:p>
          <a:p>
            <a:pPr marL="252000" lvl="0" indent="-252000">
              <a:defRPr/>
            </a:pPr>
            <a:endParaRPr lang="pl-PL" sz="1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52000" lvl="0" indent="-252000">
              <a:defRPr/>
            </a:pPr>
            <a:r>
              <a:rPr lang="pl-PL" sz="1200" b="1" dirty="0" smtClean="0">
                <a:solidFill>
                  <a:schemeClr val="accent2">
                    <a:lumMod val="75000"/>
                  </a:schemeClr>
                </a:solidFill>
              </a:rPr>
              <a:t>ROZWIĄZANIA DOCELOWE</a:t>
            </a:r>
            <a:endParaRPr lang="pl-PL" sz="1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WSKAZANO POTRZEBĘ REALIZACJI WIELOFUNKCYJNEGO OŚRODKA USŁUGOWEGO W PÓŁNOCNEJ    CZESCI JEDNOSTKI. 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ZASUGEROWANO POTRZEBĘ REALIZACJI LOKALI USŁUGOWYCH W PARTERACH ZABUDOWY. MIESZKANIOWEJ WIELORODZINNEJ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WSKAZANO POTRZEBĘ BUDOWY SZKOŁY.</a:t>
            </a:r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chemeClr val="accent1"/>
                </a:solidFill>
              </a:rPr>
              <a:t>Autobusy</a:t>
            </a:r>
            <a:r>
              <a:rPr lang="pl-PL" sz="1000" cap="all" dirty="0" smtClean="0">
                <a:solidFill>
                  <a:schemeClr val="accent1"/>
                </a:solidFill>
              </a:rPr>
              <a:t>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ZA mało przystanków wzdłuż  ULICY Buforowej ORAZ ZA MAŁA CZĘSTOSLIWOŚĆ KURSOWANIA AUTOBUSÓW. Propozycje lokalizacji dodatkowych </a:t>
            </a:r>
            <a:r>
              <a:rPr lang="pl-PL" sz="1000" cap="all" dirty="0" err="1" smtClean="0">
                <a:solidFill>
                  <a:srgbClr val="080808"/>
                </a:solidFill>
              </a:rPr>
              <a:t>przystanków</a:t>
            </a:r>
            <a:r>
              <a:rPr lang="pl-PL" sz="1000" b="1" cap="all" dirty="0" err="1" smtClean="0">
                <a:solidFill>
                  <a:srgbClr val="080808"/>
                </a:solidFill>
              </a:rPr>
              <a:t>a</a:t>
            </a:r>
            <a:r>
              <a:rPr lang="pl-PL" sz="1000" b="1" cap="all" dirty="0" smtClean="0">
                <a:solidFill>
                  <a:srgbClr val="080808"/>
                </a:solidFill>
              </a:rPr>
              <a:t>.</a:t>
            </a:r>
            <a:r>
              <a:rPr lang="pl-PL" sz="1000" cap="all" dirty="0" smtClean="0">
                <a:solidFill>
                  <a:srgbClr val="080808"/>
                </a:solidFill>
              </a:rPr>
              <a:t> na wysokości ul. </a:t>
            </a:r>
            <a:r>
              <a:rPr lang="pl-PL" sz="1000" cap="all" dirty="0" err="1" smtClean="0">
                <a:solidFill>
                  <a:srgbClr val="080808"/>
                </a:solidFill>
              </a:rPr>
              <a:t>Kajdasza</a:t>
            </a:r>
            <a:r>
              <a:rPr lang="pl-PL" sz="1000" cap="all" dirty="0" smtClean="0">
                <a:solidFill>
                  <a:srgbClr val="080808"/>
                </a:solidFill>
              </a:rPr>
              <a:t> (w kierunku miasta),  </a:t>
            </a:r>
            <a:r>
              <a:rPr lang="pl-PL" sz="1000" b="1" cap="all" dirty="0" smtClean="0">
                <a:solidFill>
                  <a:srgbClr val="080808"/>
                </a:solidFill>
              </a:rPr>
              <a:t>b. </a:t>
            </a:r>
            <a:r>
              <a:rPr lang="pl-PL" sz="1000" cap="all" dirty="0" smtClean="0">
                <a:solidFill>
                  <a:srgbClr val="080808"/>
                </a:solidFill>
              </a:rPr>
              <a:t>na wysokości ul. Jagodzińskiej,  </a:t>
            </a:r>
            <a:r>
              <a:rPr lang="pl-PL" sz="1000" b="1" cap="all" dirty="0" smtClean="0">
                <a:solidFill>
                  <a:srgbClr val="080808"/>
                </a:solidFill>
              </a:rPr>
              <a:t>c.</a:t>
            </a:r>
            <a:r>
              <a:rPr lang="pl-PL" sz="1000" cap="all" dirty="0" smtClean="0">
                <a:solidFill>
                  <a:srgbClr val="080808"/>
                </a:solidFill>
              </a:rPr>
              <a:t> w połowie odcinka pomiędzy ulicami Malinowskiego i Konduktorską.  </a:t>
            </a:r>
            <a:r>
              <a:rPr lang="pl-PL" sz="1000" b="1" cap="all" dirty="0" smtClean="0">
                <a:solidFill>
                  <a:srgbClr val="080808"/>
                </a:solidFill>
              </a:rPr>
              <a:t>d.</a:t>
            </a:r>
            <a:r>
              <a:rPr lang="pl-PL" sz="1000" cap="all" dirty="0" smtClean="0">
                <a:solidFill>
                  <a:srgbClr val="080808"/>
                </a:solidFill>
              </a:rPr>
              <a:t> </a:t>
            </a:r>
            <a:r>
              <a:rPr lang="pl-PL" sz="1000" cap="all" dirty="0" err="1" smtClean="0">
                <a:solidFill>
                  <a:srgbClr val="080808"/>
                </a:solidFill>
              </a:rPr>
              <a:t>Buspas</a:t>
            </a:r>
            <a:r>
              <a:rPr lang="pl-PL" sz="1000" cap="all" dirty="0" smtClean="0">
                <a:solidFill>
                  <a:srgbClr val="080808"/>
                </a:solidFill>
              </a:rPr>
              <a:t> na Buforowej jest koniecznością.</a:t>
            </a:r>
            <a:endParaRPr lang="pl-PL" sz="1000" cap="all" dirty="0">
              <a:solidFill>
                <a:srgbClr val="080808"/>
              </a:solidFill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27" name="Łącznik prosty 26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stokąt 28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pl-PL" sz="1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pic>
        <p:nvPicPr>
          <p:cNvPr id="32" name="Obraz 31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6120" y="904530"/>
            <a:ext cx="7130598" cy="5040000"/>
          </a:xfrm>
          <a:prstGeom prst="rect">
            <a:avLst/>
          </a:prstGeom>
        </p:spPr>
      </p:pic>
      <p:sp>
        <p:nvSpPr>
          <p:cNvPr id="33" name="Dowolny kształt 32"/>
          <p:cNvSpPr/>
          <p:nvPr/>
        </p:nvSpPr>
        <p:spPr>
          <a:xfrm>
            <a:off x="2352163" y="3158620"/>
            <a:ext cx="5274724" cy="839575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1128" h="1041148">
                <a:moveTo>
                  <a:pt x="0" y="1041148"/>
                </a:moveTo>
                <a:lnTo>
                  <a:pt x="226336" y="991354"/>
                </a:lnTo>
                <a:lnTo>
                  <a:pt x="430039" y="977774"/>
                </a:lnTo>
                <a:lnTo>
                  <a:pt x="973247" y="905346"/>
                </a:lnTo>
                <a:lnTo>
                  <a:pt x="1335386" y="819338"/>
                </a:lnTo>
                <a:lnTo>
                  <a:pt x="1629624" y="755964"/>
                </a:lnTo>
                <a:lnTo>
                  <a:pt x="1729212" y="755964"/>
                </a:lnTo>
                <a:cubicBezTo>
                  <a:pt x="1798610" y="762133"/>
                  <a:pt x="1867769" y="774071"/>
                  <a:pt x="1937441" y="774071"/>
                </a:cubicBezTo>
                <a:lnTo>
                  <a:pt x="2195465" y="823865"/>
                </a:lnTo>
                <a:lnTo>
                  <a:pt x="2399168" y="823865"/>
                </a:lnTo>
                <a:lnTo>
                  <a:pt x="2706986" y="755964"/>
                </a:lnTo>
                <a:lnTo>
                  <a:pt x="3241140" y="615635"/>
                </a:lnTo>
                <a:cubicBezTo>
                  <a:pt x="3328612" y="600289"/>
                  <a:pt x="3414883" y="570368"/>
                  <a:pt x="3503691" y="570368"/>
                </a:cubicBezTo>
                <a:lnTo>
                  <a:pt x="3843196" y="516047"/>
                </a:lnTo>
                <a:lnTo>
                  <a:pt x="4182701" y="461726"/>
                </a:lnTo>
                <a:lnTo>
                  <a:pt x="4427144" y="452673"/>
                </a:lnTo>
                <a:lnTo>
                  <a:pt x="4748542" y="380245"/>
                </a:lnTo>
                <a:lnTo>
                  <a:pt x="5151422" y="280657"/>
                </a:lnTo>
                <a:cubicBezTo>
                  <a:pt x="5267511" y="250107"/>
                  <a:pt x="5379939" y="190122"/>
                  <a:pt x="5499980" y="190122"/>
                </a:cubicBezTo>
                <a:cubicBezTo>
                  <a:pt x="5572216" y="162457"/>
                  <a:pt x="5639910" y="108641"/>
                  <a:pt x="5717263" y="108641"/>
                </a:cubicBezTo>
                <a:lnTo>
                  <a:pt x="6541128" y="0"/>
                </a:lnTo>
              </a:path>
            </a:pathLst>
          </a:cu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5" name="pole tekstowe 114"/>
          <p:cNvSpPr txBox="1"/>
          <p:nvPr/>
        </p:nvSpPr>
        <p:spPr>
          <a:xfrm>
            <a:off x="5550796" y="3537471"/>
            <a:ext cx="219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8" name="Prostokąt zaokrąglony 117"/>
          <p:cNvSpPr/>
          <p:nvPr/>
        </p:nvSpPr>
        <p:spPr>
          <a:xfrm>
            <a:off x="3564828" y="3724913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9" name="pole tekstowe 118"/>
          <p:cNvSpPr txBox="1"/>
          <p:nvPr/>
        </p:nvSpPr>
        <p:spPr>
          <a:xfrm>
            <a:off x="3483872" y="3659972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20" name="Prostokąt zaokrąglony 119"/>
          <p:cNvSpPr/>
          <p:nvPr/>
        </p:nvSpPr>
        <p:spPr>
          <a:xfrm>
            <a:off x="4816414" y="3623689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21" name="pole tekstowe 120"/>
          <p:cNvSpPr txBox="1"/>
          <p:nvPr/>
        </p:nvSpPr>
        <p:spPr>
          <a:xfrm>
            <a:off x="4730931" y="3567803"/>
            <a:ext cx="330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22" name="Prostokąt zaokrąglony 121"/>
          <p:cNvSpPr/>
          <p:nvPr/>
        </p:nvSpPr>
        <p:spPr>
          <a:xfrm>
            <a:off x="5853970" y="3458820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24" name="Prostokąt 123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5770249" y="3391267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8" name="pole tekstowe 37"/>
          <p:cNvSpPr txBox="1"/>
          <p:nvPr/>
        </p:nvSpPr>
        <p:spPr>
          <a:xfrm>
            <a:off x="7351794" y="3152521"/>
            <a:ext cx="343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1D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20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4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Łącznik prosty 28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93" name="Prostokąt 92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4" name="Prostokąt 93"/>
          <p:cNvSpPr/>
          <p:nvPr/>
        </p:nvSpPr>
        <p:spPr>
          <a:xfrm>
            <a:off x="1285852" y="5982132"/>
            <a:ext cx="3143272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chemeClr val="accent1"/>
                </a:solidFill>
              </a:rPr>
              <a:t>Tramwaj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brak obiecanego tramwaju.</a:t>
            </a:r>
            <a:endParaRPr lang="pl-PL" sz="1000" cap="all" dirty="0">
              <a:solidFill>
                <a:srgbClr val="080808"/>
              </a:solidFill>
            </a:endParaRPr>
          </a:p>
        </p:txBody>
      </p:sp>
      <p:sp>
        <p:nvSpPr>
          <p:cNvPr id="95" name="Prostokąt 94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pl-PL" sz="1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6" name="Obraz 95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6120" y="904530"/>
            <a:ext cx="7130598" cy="5040000"/>
          </a:xfrm>
          <a:prstGeom prst="rect">
            <a:avLst/>
          </a:prstGeom>
        </p:spPr>
      </p:pic>
      <p:sp>
        <p:nvSpPr>
          <p:cNvPr id="97" name="Dowolny kształt 96"/>
          <p:cNvSpPr/>
          <p:nvPr/>
        </p:nvSpPr>
        <p:spPr>
          <a:xfrm>
            <a:off x="2352163" y="3158620"/>
            <a:ext cx="5274724" cy="839575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1128" h="1041148">
                <a:moveTo>
                  <a:pt x="0" y="1041148"/>
                </a:moveTo>
                <a:lnTo>
                  <a:pt x="226336" y="991354"/>
                </a:lnTo>
                <a:lnTo>
                  <a:pt x="430039" y="977774"/>
                </a:lnTo>
                <a:lnTo>
                  <a:pt x="973247" y="905346"/>
                </a:lnTo>
                <a:lnTo>
                  <a:pt x="1335386" y="819338"/>
                </a:lnTo>
                <a:lnTo>
                  <a:pt x="1629624" y="755964"/>
                </a:lnTo>
                <a:lnTo>
                  <a:pt x="1729212" y="755964"/>
                </a:lnTo>
                <a:cubicBezTo>
                  <a:pt x="1798610" y="762133"/>
                  <a:pt x="1867769" y="774071"/>
                  <a:pt x="1937441" y="774071"/>
                </a:cubicBezTo>
                <a:lnTo>
                  <a:pt x="2195465" y="823865"/>
                </a:lnTo>
                <a:lnTo>
                  <a:pt x="2399168" y="823865"/>
                </a:lnTo>
                <a:lnTo>
                  <a:pt x="2706986" y="755964"/>
                </a:lnTo>
                <a:lnTo>
                  <a:pt x="3241140" y="615635"/>
                </a:lnTo>
                <a:cubicBezTo>
                  <a:pt x="3328612" y="600289"/>
                  <a:pt x="3414883" y="570368"/>
                  <a:pt x="3503691" y="570368"/>
                </a:cubicBezTo>
                <a:lnTo>
                  <a:pt x="3843196" y="516047"/>
                </a:lnTo>
                <a:lnTo>
                  <a:pt x="4182701" y="461726"/>
                </a:lnTo>
                <a:lnTo>
                  <a:pt x="4427144" y="452673"/>
                </a:lnTo>
                <a:lnTo>
                  <a:pt x="4748542" y="380245"/>
                </a:lnTo>
                <a:lnTo>
                  <a:pt x="5151422" y="280657"/>
                </a:lnTo>
                <a:cubicBezTo>
                  <a:pt x="5267511" y="250107"/>
                  <a:pt x="5379939" y="190122"/>
                  <a:pt x="5499980" y="190122"/>
                </a:cubicBezTo>
                <a:cubicBezTo>
                  <a:pt x="5572216" y="162457"/>
                  <a:pt x="5639910" y="108641"/>
                  <a:pt x="5717263" y="108641"/>
                </a:cubicBezTo>
                <a:lnTo>
                  <a:pt x="6541128" y="0"/>
                </a:lnTo>
              </a:path>
            </a:pathLst>
          </a:cu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8" name="Dowolny kształt 97"/>
          <p:cNvSpPr/>
          <p:nvPr/>
        </p:nvSpPr>
        <p:spPr>
          <a:xfrm>
            <a:off x="2362153" y="3180628"/>
            <a:ext cx="5275789" cy="835226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42449"/>
              <a:gd name="connsiteY0" fmla="*/ 1035755 h 1035755"/>
              <a:gd name="connsiteX1" fmla="*/ 226336 w 6542449"/>
              <a:gd name="connsiteY1" fmla="*/ 985961 h 1035755"/>
              <a:gd name="connsiteX2" fmla="*/ 430039 w 6542449"/>
              <a:gd name="connsiteY2" fmla="*/ 972381 h 1035755"/>
              <a:gd name="connsiteX3" fmla="*/ 973247 w 6542449"/>
              <a:gd name="connsiteY3" fmla="*/ 899953 h 1035755"/>
              <a:gd name="connsiteX4" fmla="*/ 1335386 w 6542449"/>
              <a:gd name="connsiteY4" fmla="*/ 813945 h 1035755"/>
              <a:gd name="connsiteX5" fmla="*/ 1629624 w 6542449"/>
              <a:gd name="connsiteY5" fmla="*/ 750571 h 1035755"/>
              <a:gd name="connsiteX6" fmla="*/ 1729212 w 6542449"/>
              <a:gd name="connsiteY6" fmla="*/ 750571 h 1035755"/>
              <a:gd name="connsiteX7" fmla="*/ 1937441 w 6542449"/>
              <a:gd name="connsiteY7" fmla="*/ 768678 h 1035755"/>
              <a:gd name="connsiteX8" fmla="*/ 2195465 w 6542449"/>
              <a:gd name="connsiteY8" fmla="*/ 818472 h 1035755"/>
              <a:gd name="connsiteX9" fmla="*/ 2399168 w 6542449"/>
              <a:gd name="connsiteY9" fmla="*/ 818472 h 1035755"/>
              <a:gd name="connsiteX10" fmla="*/ 2706986 w 6542449"/>
              <a:gd name="connsiteY10" fmla="*/ 750571 h 1035755"/>
              <a:gd name="connsiteX11" fmla="*/ 3241140 w 6542449"/>
              <a:gd name="connsiteY11" fmla="*/ 610242 h 1035755"/>
              <a:gd name="connsiteX12" fmla="*/ 3503691 w 6542449"/>
              <a:gd name="connsiteY12" fmla="*/ 564975 h 1035755"/>
              <a:gd name="connsiteX13" fmla="*/ 3843196 w 6542449"/>
              <a:gd name="connsiteY13" fmla="*/ 510654 h 1035755"/>
              <a:gd name="connsiteX14" fmla="*/ 4182701 w 6542449"/>
              <a:gd name="connsiteY14" fmla="*/ 456333 h 1035755"/>
              <a:gd name="connsiteX15" fmla="*/ 4427144 w 6542449"/>
              <a:gd name="connsiteY15" fmla="*/ 447280 h 1035755"/>
              <a:gd name="connsiteX16" fmla="*/ 4748542 w 6542449"/>
              <a:gd name="connsiteY16" fmla="*/ 374852 h 1035755"/>
              <a:gd name="connsiteX17" fmla="*/ 5151422 w 6542449"/>
              <a:gd name="connsiteY17" fmla="*/ 275264 h 1035755"/>
              <a:gd name="connsiteX18" fmla="*/ 5499980 w 6542449"/>
              <a:gd name="connsiteY18" fmla="*/ 184729 h 1035755"/>
              <a:gd name="connsiteX19" fmla="*/ 5717263 w 6542449"/>
              <a:gd name="connsiteY19" fmla="*/ 103248 h 1035755"/>
              <a:gd name="connsiteX20" fmla="*/ 6542449 w 6542449"/>
              <a:gd name="connsiteY20" fmla="*/ 0 h 103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2449" h="1035755">
                <a:moveTo>
                  <a:pt x="0" y="1035755"/>
                </a:moveTo>
                <a:lnTo>
                  <a:pt x="226336" y="985961"/>
                </a:lnTo>
                <a:lnTo>
                  <a:pt x="430039" y="972381"/>
                </a:lnTo>
                <a:lnTo>
                  <a:pt x="973247" y="899953"/>
                </a:lnTo>
                <a:lnTo>
                  <a:pt x="1335386" y="813945"/>
                </a:lnTo>
                <a:lnTo>
                  <a:pt x="1629624" y="750571"/>
                </a:lnTo>
                <a:lnTo>
                  <a:pt x="1729212" y="750571"/>
                </a:lnTo>
                <a:cubicBezTo>
                  <a:pt x="1798610" y="756740"/>
                  <a:pt x="1867769" y="768678"/>
                  <a:pt x="1937441" y="768678"/>
                </a:cubicBezTo>
                <a:lnTo>
                  <a:pt x="2195465" y="818472"/>
                </a:lnTo>
                <a:lnTo>
                  <a:pt x="2399168" y="818472"/>
                </a:lnTo>
                <a:lnTo>
                  <a:pt x="2706986" y="750571"/>
                </a:lnTo>
                <a:lnTo>
                  <a:pt x="3241140" y="610242"/>
                </a:lnTo>
                <a:cubicBezTo>
                  <a:pt x="3328612" y="594896"/>
                  <a:pt x="3414883" y="564975"/>
                  <a:pt x="3503691" y="564975"/>
                </a:cubicBezTo>
                <a:lnTo>
                  <a:pt x="3843196" y="510654"/>
                </a:lnTo>
                <a:lnTo>
                  <a:pt x="4182701" y="456333"/>
                </a:lnTo>
                <a:lnTo>
                  <a:pt x="4427144" y="447280"/>
                </a:lnTo>
                <a:lnTo>
                  <a:pt x="4748542" y="374852"/>
                </a:lnTo>
                <a:lnTo>
                  <a:pt x="5151422" y="275264"/>
                </a:lnTo>
                <a:cubicBezTo>
                  <a:pt x="5267511" y="244714"/>
                  <a:pt x="5379939" y="184729"/>
                  <a:pt x="5499980" y="184729"/>
                </a:cubicBezTo>
                <a:cubicBezTo>
                  <a:pt x="5572216" y="157064"/>
                  <a:pt x="5639910" y="103248"/>
                  <a:pt x="5717263" y="103248"/>
                </a:cubicBezTo>
                <a:lnTo>
                  <a:pt x="6542449" y="0"/>
                </a:lnTo>
              </a:path>
            </a:pathLst>
          </a:custGeom>
          <a:ln w="22225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7" name="pole tekstowe 116"/>
          <p:cNvSpPr txBox="1"/>
          <p:nvPr/>
        </p:nvSpPr>
        <p:spPr>
          <a:xfrm>
            <a:off x="5220072" y="357301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0" name="pole tekstowe 149"/>
          <p:cNvSpPr txBox="1"/>
          <p:nvPr/>
        </p:nvSpPr>
        <p:spPr>
          <a:xfrm>
            <a:off x="5550796" y="3537471"/>
            <a:ext cx="219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2" name="Prostokąt zaokrąglony 151"/>
          <p:cNvSpPr/>
          <p:nvPr/>
        </p:nvSpPr>
        <p:spPr>
          <a:xfrm>
            <a:off x="3564828" y="3724913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3" name="pole tekstowe 152"/>
          <p:cNvSpPr txBox="1"/>
          <p:nvPr/>
        </p:nvSpPr>
        <p:spPr>
          <a:xfrm>
            <a:off x="3483872" y="3659972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4" name="Prostokąt zaokrąglony 153"/>
          <p:cNvSpPr/>
          <p:nvPr/>
        </p:nvSpPr>
        <p:spPr>
          <a:xfrm>
            <a:off x="4816414" y="3623689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5" name="pole tekstowe 154"/>
          <p:cNvSpPr txBox="1"/>
          <p:nvPr/>
        </p:nvSpPr>
        <p:spPr>
          <a:xfrm>
            <a:off x="4730931" y="3567803"/>
            <a:ext cx="330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6" name="Prostokąt zaokrąglony 155"/>
          <p:cNvSpPr/>
          <p:nvPr/>
        </p:nvSpPr>
        <p:spPr>
          <a:xfrm>
            <a:off x="5853970" y="3458820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7" name="Prostokąt 156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8" name="pole tekstowe 167"/>
          <p:cNvSpPr txBox="1"/>
          <p:nvPr/>
        </p:nvSpPr>
        <p:spPr>
          <a:xfrm>
            <a:off x="5770249" y="3391267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7351794" y="3152521"/>
            <a:ext cx="343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1D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23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Łącznik prosty 3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93" name="Prostokąt 92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4" name="Prostokąt 93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chemeClr val="accent1"/>
                </a:solidFill>
              </a:rPr>
              <a:t>Trolejbus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propozycja stworzenia trasy trolejbusowej wzdłuż ulicy Buforowej (tańsza opcja tramwaju).</a:t>
            </a:r>
            <a:endParaRPr lang="pl-PL" sz="1000" cap="all" dirty="0">
              <a:solidFill>
                <a:srgbClr val="080808"/>
              </a:solidFill>
            </a:endParaRPr>
          </a:p>
        </p:txBody>
      </p:sp>
      <p:sp>
        <p:nvSpPr>
          <p:cNvPr id="95" name="Prostokąt 94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endParaRPr lang="pl-PL" sz="1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6" name="Obraz 95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6120" y="904530"/>
            <a:ext cx="7130598" cy="5040000"/>
          </a:xfrm>
          <a:prstGeom prst="rect">
            <a:avLst/>
          </a:prstGeom>
        </p:spPr>
      </p:pic>
      <p:sp>
        <p:nvSpPr>
          <p:cNvPr id="97" name="Dowolny kształt 96"/>
          <p:cNvSpPr/>
          <p:nvPr/>
        </p:nvSpPr>
        <p:spPr>
          <a:xfrm>
            <a:off x="2352163" y="3158620"/>
            <a:ext cx="5274724" cy="839575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1128" h="1041148">
                <a:moveTo>
                  <a:pt x="0" y="1041148"/>
                </a:moveTo>
                <a:lnTo>
                  <a:pt x="226336" y="991354"/>
                </a:lnTo>
                <a:lnTo>
                  <a:pt x="430039" y="977774"/>
                </a:lnTo>
                <a:lnTo>
                  <a:pt x="973247" y="905346"/>
                </a:lnTo>
                <a:lnTo>
                  <a:pt x="1335386" y="819338"/>
                </a:lnTo>
                <a:lnTo>
                  <a:pt x="1629624" y="755964"/>
                </a:lnTo>
                <a:lnTo>
                  <a:pt x="1729212" y="755964"/>
                </a:lnTo>
                <a:cubicBezTo>
                  <a:pt x="1798610" y="762133"/>
                  <a:pt x="1867769" y="774071"/>
                  <a:pt x="1937441" y="774071"/>
                </a:cubicBezTo>
                <a:lnTo>
                  <a:pt x="2195465" y="823865"/>
                </a:lnTo>
                <a:lnTo>
                  <a:pt x="2399168" y="823865"/>
                </a:lnTo>
                <a:lnTo>
                  <a:pt x="2706986" y="755964"/>
                </a:lnTo>
                <a:lnTo>
                  <a:pt x="3241140" y="615635"/>
                </a:lnTo>
                <a:cubicBezTo>
                  <a:pt x="3328612" y="600289"/>
                  <a:pt x="3414883" y="570368"/>
                  <a:pt x="3503691" y="570368"/>
                </a:cubicBezTo>
                <a:lnTo>
                  <a:pt x="3843196" y="516047"/>
                </a:lnTo>
                <a:lnTo>
                  <a:pt x="4182701" y="461726"/>
                </a:lnTo>
                <a:lnTo>
                  <a:pt x="4427144" y="452673"/>
                </a:lnTo>
                <a:lnTo>
                  <a:pt x="4748542" y="380245"/>
                </a:lnTo>
                <a:lnTo>
                  <a:pt x="5151422" y="280657"/>
                </a:lnTo>
                <a:cubicBezTo>
                  <a:pt x="5267511" y="250107"/>
                  <a:pt x="5379939" y="190122"/>
                  <a:pt x="5499980" y="190122"/>
                </a:cubicBezTo>
                <a:cubicBezTo>
                  <a:pt x="5572216" y="162457"/>
                  <a:pt x="5639910" y="108641"/>
                  <a:pt x="5717263" y="108641"/>
                </a:cubicBezTo>
                <a:lnTo>
                  <a:pt x="6541128" y="0"/>
                </a:lnTo>
              </a:path>
            </a:pathLst>
          </a:cu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8" name="Dowolny kształt 97"/>
          <p:cNvSpPr/>
          <p:nvPr/>
        </p:nvSpPr>
        <p:spPr>
          <a:xfrm>
            <a:off x="2362153" y="3180628"/>
            <a:ext cx="5275789" cy="835226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42449"/>
              <a:gd name="connsiteY0" fmla="*/ 1035755 h 1035755"/>
              <a:gd name="connsiteX1" fmla="*/ 226336 w 6542449"/>
              <a:gd name="connsiteY1" fmla="*/ 985961 h 1035755"/>
              <a:gd name="connsiteX2" fmla="*/ 430039 w 6542449"/>
              <a:gd name="connsiteY2" fmla="*/ 972381 h 1035755"/>
              <a:gd name="connsiteX3" fmla="*/ 973247 w 6542449"/>
              <a:gd name="connsiteY3" fmla="*/ 899953 h 1035755"/>
              <a:gd name="connsiteX4" fmla="*/ 1335386 w 6542449"/>
              <a:gd name="connsiteY4" fmla="*/ 813945 h 1035755"/>
              <a:gd name="connsiteX5" fmla="*/ 1629624 w 6542449"/>
              <a:gd name="connsiteY5" fmla="*/ 750571 h 1035755"/>
              <a:gd name="connsiteX6" fmla="*/ 1729212 w 6542449"/>
              <a:gd name="connsiteY6" fmla="*/ 750571 h 1035755"/>
              <a:gd name="connsiteX7" fmla="*/ 1937441 w 6542449"/>
              <a:gd name="connsiteY7" fmla="*/ 768678 h 1035755"/>
              <a:gd name="connsiteX8" fmla="*/ 2195465 w 6542449"/>
              <a:gd name="connsiteY8" fmla="*/ 818472 h 1035755"/>
              <a:gd name="connsiteX9" fmla="*/ 2399168 w 6542449"/>
              <a:gd name="connsiteY9" fmla="*/ 818472 h 1035755"/>
              <a:gd name="connsiteX10" fmla="*/ 2706986 w 6542449"/>
              <a:gd name="connsiteY10" fmla="*/ 750571 h 1035755"/>
              <a:gd name="connsiteX11" fmla="*/ 3241140 w 6542449"/>
              <a:gd name="connsiteY11" fmla="*/ 610242 h 1035755"/>
              <a:gd name="connsiteX12" fmla="*/ 3503691 w 6542449"/>
              <a:gd name="connsiteY12" fmla="*/ 564975 h 1035755"/>
              <a:gd name="connsiteX13" fmla="*/ 3843196 w 6542449"/>
              <a:gd name="connsiteY13" fmla="*/ 510654 h 1035755"/>
              <a:gd name="connsiteX14" fmla="*/ 4182701 w 6542449"/>
              <a:gd name="connsiteY14" fmla="*/ 456333 h 1035755"/>
              <a:gd name="connsiteX15" fmla="*/ 4427144 w 6542449"/>
              <a:gd name="connsiteY15" fmla="*/ 447280 h 1035755"/>
              <a:gd name="connsiteX16" fmla="*/ 4748542 w 6542449"/>
              <a:gd name="connsiteY16" fmla="*/ 374852 h 1035755"/>
              <a:gd name="connsiteX17" fmla="*/ 5151422 w 6542449"/>
              <a:gd name="connsiteY17" fmla="*/ 275264 h 1035755"/>
              <a:gd name="connsiteX18" fmla="*/ 5499980 w 6542449"/>
              <a:gd name="connsiteY18" fmla="*/ 184729 h 1035755"/>
              <a:gd name="connsiteX19" fmla="*/ 5717263 w 6542449"/>
              <a:gd name="connsiteY19" fmla="*/ 103248 h 1035755"/>
              <a:gd name="connsiteX20" fmla="*/ 6542449 w 6542449"/>
              <a:gd name="connsiteY20" fmla="*/ 0 h 103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2449" h="1035755">
                <a:moveTo>
                  <a:pt x="0" y="1035755"/>
                </a:moveTo>
                <a:lnTo>
                  <a:pt x="226336" y="985961"/>
                </a:lnTo>
                <a:lnTo>
                  <a:pt x="430039" y="972381"/>
                </a:lnTo>
                <a:lnTo>
                  <a:pt x="973247" y="899953"/>
                </a:lnTo>
                <a:lnTo>
                  <a:pt x="1335386" y="813945"/>
                </a:lnTo>
                <a:lnTo>
                  <a:pt x="1629624" y="750571"/>
                </a:lnTo>
                <a:lnTo>
                  <a:pt x="1729212" y="750571"/>
                </a:lnTo>
                <a:cubicBezTo>
                  <a:pt x="1798610" y="756740"/>
                  <a:pt x="1867769" y="768678"/>
                  <a:pt x="1937441" y="768678"/>
                </a:cubicBezTo>
                <a:lnTo>
                  <a:pt x="2195465" y="818472"/>
                </a:lnTo>
                <a:lnTo>
                  <a:pt x="2399168" y="818472"/>
                </a:lnTo>
                <a:lnTo>
                  <a:pt x="2706986" y="750571"/>
                </a:lnTo>
                <a:lnTo>
                  <a:pt x="3241140" y="610242"/>
                </a:lnTo>
                <a:cubicBezTo>
                  <a:pt x="3328612" y="594896"/>
                  <a:pt x="3414883" y="564975"/>
                  <a:pt x="3503691" y="564975"/>
                </a:cubicBezTo>
                <a:lnTo>
                  <a:pt x="3843196" y="510654"/>
                </a:lnTo>
                <a:lnTo>
                  <a:pt x="4182701" y="456333"/>
                </a:lnTo>
                <a:lnTo>
                  <a:pt x="4427144" y="447280"/>
                </a:lnTo>
                <a:lnTo>
                  <a:pt x="4748542" y="374852"/>
                </a:lnTo>
                <a:lnTo>
                  <a:pt x="5151422" y="275264"/>
                </a:lnTo>
                <a:cubicBezTo>
                  <a:pt x="5267511" y="244714"/>
                  <a:pt x="5379939" y="184729"/>
                  <a:pt x="5499980" y="184729"/>
                </a:cubicBezTo>
                <a:cubicBezTo>
                  <a:pt x="5572216" y="157064"/>
                  <a:pt x="5639910" y="103248"/>
                  <a:pt x="5717263" y="103248"/>
                </a:cubicBezTo>
                <a:lnTo>
                  <a:pt x="6542449" y="0"/>
                </a:lnTo>
              </a:path>
            </a:pathLst>
          </a:custGeom>
          <a:ln w="22225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9" name="Dowolny kształt 98"/>
          <p:cNvSpPr/>
          <p:nvPr/>
        </p:nvSpPr>
        <p:spPr>
          <a:xfrm>
            <a:off x="2348088" y="3191346"/>
            <a:ext cx="5303057" cy="849878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76263"/>
              <a:gd name="connsiteY0" fmla="*/ 1053925 h 1053925"/>
              <a:gd name="connsiteX1" fmla="*/ 226336 w 6576263"/>
              <a:gd name="connsiteY1" fmla="*/ 1004131 h 1053925"/>
              <a:gd name="connsiteX2" fmla="*/ 430039 w 6576263"/>
              <a:gd name="connsiteY2" fmla="*/ 990551 h 1053925"/>
              <a:gd name="connsiteX3" fmla="*/ 973247 w 6576263"/>
              <a:gd name="connsiteY3" fmla="*/ 918123 h 1053925"/>
              <a:gd name="connsiteX4" fmla="*/ 1335386 w 6576263"/>
              <a:gd name="connsiteY4" fmla="*/ 832115 h 1053925"/>
              <a:gd name="connsiteX5" fmla="*/ 1629624 w 6576263"/>
              <a:gd name="connsiteY5" fmla="*/ 768741 h 1053925"/>
              <a:gd name="connsiteX6" fmla="*/ 1729212 w 6576263"/>
              <a:gd name="connsiteY6" fmla="*/ 768741 h 1053925"/>
              <a:gd name="connsiteX7" fmla="*/ 1937441 w 6576263"/>
              <a:gd name="connsiteY7" fmla="*/ 786848 h 1053925"/>
              <a:gd name="connsiteX8" fmla="*/ 2195465 w 6576263"/>
              <a:gd name="connsiteY8" fmla="*/ 836642 h 1053925"/>
              <a:gd name="connsiteX9" fmla="*/ 2399168 w 6576263"/>
              <a:gd name="connsiteY9" fmla="*/ 836642 h 1053925"/>
              <a:gd name="connsiteX10" fmla="*/ 2706986 w 6576263"/>
              <a:gd name="connsiteY10" fmla="*/ 768741 h 1053925"/>
              <a:gd name="connsiteX11" fmla="*/ 3241140 w 6576263"/>
              <a:gd name="connsiteY11" fmla="*/ 628412 h 1053925"/>
              <a:gd name="connsiteX12" fmla="*/ 3503691 w 6576263"/>
              <a:gd name="connsiteY12" fmla="*/ 583145 h 1053925"/>
              <a:gd name="connsiteX13" fmla="*/ 3843196 w 6576263"/>
              <a:gd name="connsiteY13" fmla="*/ 528824 h 1053925"/>
              <a:gd name="connsiteX14" fmla="*/ 4182701 w 6576263"/>
              <a:gd name="connsiteY14" fmla="*/ 474503 h 1053925"/>
              <a:gd name="connsiteX15" fmla="*/ 4427144 w 6576263"/>
              <a:gd name="connsiteY15" fmla="*/ 465450 h 1053925"/>
              <a:gd name="connsiteX16" fmla="*/ 4748542 w 6576263"/>
              <a:gd name="connsiteY16" fmla="*/ 393022 h 1053925"/>
              <a:gd name="connsiteX17" fmla="*/ 5151422 w 6576263"/>
              <a:gd name="connsiteY17" fmla="*/ 293434 h 1053925"/>
              <a:gd name="connsiteX18" fmla="*/ 5499980 w 6576263"/>
              <a:gd name="connsiteY18" fmla="*/ 202899 h 1053925"/>
              <a:gd name="connsiteX19" fmla="*/ 5717263 w 6576263"/>
              <a:gd name="connsiteY19" fmla="*/ 121418 h 1053925"/>
              <a:gd name="connsiteX20" fmla="*/ 6576263 w 6576263"/>
              <a:gd name="connsiteY20" fmla="*/ 0 h 105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76263" h="1053925">
                <a:moveTo>
                  <a:pt x="0" y="1053925"/>
                </a:moveTo>
                <a:lnTo>
                  <a:pt x="226336" y="1004131"/>
                </a:lnTo>
                <a:lnTo>
                  <a:pt x="430039" y="990551"/>
                </a:lnTo>
                <a:lnTo>
                  <a:pt x="973247" y="918123"/>
                </a:lnTo>
                <a:lnTo>
                  <a:pt x="1335386" y="832115"/>
                </a:lnTo>
                <a:lnTo>
                  <a:pt x="1629624" y="768741"/>
                </a:lnTo>
                <a:lnTo>
                  <a:pt x="1729212" y="768741"/>
                </a:lnTo>
                <a:cubicBezTo>
                  <a:pt x="1798610" y="774910"/>
                  <a:pt x="1867769" y="786848"/>
                  <a:pt x="1937441" y="786848"/>
                </a:cubicBezTo>
                <a:lnTo>
                  <a:pt x="2195465" y="836642"/>
                </a:lnTo>
                <a:lnTo>
                  <a:pt x="2399168" y="836642"/>
                </a:lnTo>
                <a:lnTo>
                  <a:pt x="2706986" y="768741"/>
                </a:lnTo>
                <a:lnTo>
                  <a:pt x="3241140" y="628412"/>
                </a:lnTo>
                <a:cubicBezTo>
                  <a:pt x="3328612" y="613066"/>
                  <a:pt x="3414883" y="583145"/>
                  <a:pt x="3503691" y="583145"/>
                </a:cubicBezTo>
                <a:lnTo>
                  <a:pt x="3843196" y="528824"/>
                </a:lnTo>
                <a:lnTo>
                  <a:pt x="4182701" y="474503"/>
                </a:lnTo>
                <a:lnTo>
                  <a:pt x="4427144" y="465450"/>
                </a:lnTo>
                <a:lnTo>
                  <a:pt x="4748542" y="393022"/>
                </a:lnTo>
                <a:lnTo>
                  <a:pt x="5151422" y="293434"/>
                </a:lnTo>
                <a:cubicBezTo>
                  <a:pt x="5267511" y="262884"/>
                  <a:pt x="5379939" y="202899"/>
                  <a:pt x="5499980" y="202899"/>
                </a:cubicBezTo>
                <a:cubicBezTo>
                  <a:pt x="5572216" y="175234"/>
                  <a:pt x="5639910" y="121418"/>
                  <a:pt x="5717263" y="121418"/>
                </a:cubicBezTo>
                <a:lnTo>
                  <a:pt x="6576263" y="0"/>
                </a:lnTo>
              </a:path>
            </a:pathLst>
          </a:custGeom>
          <a:ln w="22225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0" name="pole tekstowe 99"/>
          <p:cNvSpPr txBox="1"/>
          <p:nvPr/>
        </p:nvSpPr>
        <p:spPr>
          <a:xfrm>
            <a:off x="7175830" y="31467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3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0" name="pole tekstowe 149"/>
          <p:cNvSpPr txBox="1"/>
          <p:nvPr/>
        </p:nvSpPr>
        <p:spPr>
          <a:xfrm>
            <a:off x="5550796" y="3537471"/>
            <a:ext cx="219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2" name="Prostokąt zaokrąglony 151"/>
          <p:cNvSpPr/>
          <p:nvPr/>
        </p:nvSpPr>
        <p:spPr>
          <a:xfrm>
            <a:off x="3564828" y="3724913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3" name="pole tekstowe 152"/>
          <p:cNvSpPr txBox="1"/>
          <p:nvPr/>
        </p:nvSpPr>
        <p:spPr>
          <a:xfrm>
            <a:off x="3483872" y="3659972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4" name="Prostokąt zaokrąglony 153"/>
          <p:cNvSpPr/>
          <p:nvPr/>
        </p:nvSpPr>
        <p:spPr>
          <a:xfrm>
            <a:off x="4816414" y="3623689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5" name="pole tekstowe 154"/>
          <p:cNvSpPr txBox="1"/>
          <p:nvPr/>
        </p:nvSpPr>
        <p:spPr>
          <a:xfrm>
            <a:off x="4730931" y="3567803"/>
            <a:ext cx="330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6" name="Prostokąt zaokrąglony 155"/>
          <p:cNvSpPr/>
          <p:nvPr/>
        </p:nvSpPr>
        <p:spPr>
          <a:xfrm>
            <a:off x="5853970" y="3458820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7" name="Prostokąt 156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8" name="pole tekstowe 167"/>
          <p:cNvSpPr txBox="1"/>
          <p:nvPr/>
        </p:nvSpPr>
        <p:spPr>
          <a:xfrm>
            <a:off x="5770249" y="3391267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7351794" y="3152521"/>
            <a:ext cx="343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1D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25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4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28" name="pole tekstowe 27"/>
          <p:cNvSpPr txBox="1"/>
          <p:nvPr/>
        </p:nvSpPr>
        <p:spPr>
          <a:xfrm>
            <a:off x="5220072" y="357301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Łącznik prosty 4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93" name="Prostokąt 92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4" name="Prostokąt 93"/>
          <p:cNvSpPr/>
          <p:nvPr/>
        </p:nvSpPr>
        <p:spPr>
          <a:xfrm>
            <a:off x="1285852" y="5982132"/>
            <a:ext cx="721523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rgbClr val="0070C0"/>
                </a:solidFill>
              </a:rPr>
              <a:t>Kolej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Budowa PRZYSTANKU:  </a:t>
            </a:r>
            <a:r>
              <a:rPr lang="pl-PL" sz="1000" b="1" dirty="0" smtClean="0">
                <a:solidFill>
                  <a:srgbClr val="080808"/>
                </a:solidFill>
              </a:rPr>
              <a:t>A</a:t>
            </a:r>
            <a:r>
              <a:rPr lang="pl-PL" sz="1000" b="1" cap="all" dirty="0" smtClean="0">
                <a:solidFill>
                  <a:srgbClr val="080808"/>
                </a:solidFill>
              </a:rPr>
              <a:t>. </a:t>
            </a:r>
            <a:r>
              <a:rPr lang="pl-PL" sz="1000" cap="all" dirty="0" smtClean="0">
                <a:solidFill>
                  <a:srgbClr val="080808"/>
                </a:solidFill>
              </a:rPr>
              <a:t>przy UL. Konduktorskiej (plus </a:t>
            </a:r>
            <a:r>
              <a:rPr lang="pl-PL" sz="1000" cap="all" dirty="0" err="1" smtClean="0">
                <a:solidFill>
                  <a:srgbClr val="080808"/>
                </a:solidFill>
              </a:rPr>
              <a:t>P&amp;R</a:t>
            </a:r>
            <a:r>
              <a:rPr lang="pl-PL" sz="1000" cap="all" dirty="0" smtClean="0">
                <a:solidFill>
                  <a:srgbClr val="080808"/>
                </a:solidFill>
              </a:rPr>
              <a:t> na parkingu ogrodów działkowych);  </a:t>
            </a:r>
            <a:r>
              <a:rPr lang="pl-PL" sz="1000" b="1" dirty="0" smtClean="0">
                <a:solidFill>
                  <a:srgbClr val="080808"/>
                </a:solidFill>
              </a:rPr>
              <a:t>B</a:t>
            </a:r>
            <a:r>
              <a:rPr lang="pl-PL" sz="1000" b="1" cap="all" dirty="0" smtClean="0">
                <a:solidFill>
                  <a:srgbClr val="080808"/>
                </a:solidFill>
              </a:rPr>
              <a:t>.</a:t>
            </a:r>
            <a:r>
              <a:rPr lang="pl-PL" sz="1000" cap="all" dirty="0" smtClean="0">
                <a:solidFill>
                  <a:srgbClr val="080808"/>
                </a:solidFill>
              </a:rPr>
              <a:t> przy wiadukcie.      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b="1" dirty="0" smtClean="0">
                <a:solidFill>
                  <a:srgbClr val="080808"/>
                </a:solidFill>
              </a:rPr>
              <a:t>C</a:t>
            </a:r>
            <a:r>
              <a:rPr lang="pl-PL" sz="1000" b="1" cap="all" dirty="0" smtClean="0">
                <a:solidFill>
                  <a:srgbClr val="080808"/>
                </a:solidFill>
              </a:rPr>
              <a:t>.</a:t>
            </a:r>
            <a:r>
              <a:rPr lang="pl-PL" sz="1000" cap="all" dirty="0" smtClean="0">
                <a:solidFill>
                  <a:srgbClr val="080808"/>
                </a:solidFill>
              </a:rPr>
              <a:t> Niezbędny </a:t>
            </a:r>
            <a:r>
              <a:rPr lang="pl-PL" sz="1000" cap="all" dirty="0" err="1" smtClean="0">
                <a:solidFill>
                  <a:srgbClr val="080808"/>
                </a:solidFill>
              </a:rPr>
              <a:t>P&amp;R</a:t>
            </a:r>
            <a:r>
              <a:rPr lang="pl-PL" sz="1000" cap="all" dirty="0" smtClean="0">
                <a:solidFill>
                  <a:srgbClr val="080808"/>
                </a:solidFill>
              </a:rPr>
              <a:t> przy stacji Wrocław Jagodno dla samochodów spoza Wrocławia (w innym przypadku stacja nie przechwyci ruchu WJEŻDŻAJĄCYCH DO MIASTA).</a:t>
            </a:r>
            <a:endParaRPr lang="pl-PL" sz="1000" cap="all" dirty="0">
              <a:solidFill>
                <a:srgbClr val="080808"/>
              </a:solidFill>
            </a:endParaRPr>
          </a:p>
        </p:txBody>
      </p:sp>
      <p:sp>
        <p:nvSpPr>
          <p:cNvPr id="95" name="Prostokąt 94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  <a:endParaRPr lang="pl-PL" sz="1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6" name="Obraz 95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6120" y="904530"/>
            <a:ext cx="7130598" cy="5040000"/>
          </a:xfrm>
          <a:prstGeom prst="rect">
            <a:avLst/>
          </a:prstGeom>
        </p:spPr>
      </p:pic>
      <p:sp>
        <p:nvSpPr>
          <p:cNvPr id="97" name="Dowolny kształt 96"/>
          <p:cNvSpPr/>
          <p:nvPr/>
        </p:nvSpPr>
        <p:spPr>
          <a:xfrm>
            <a:off x="2352163" y="3158620"/>
            <a:ext cx="5274724" cy="839575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1128" h="1041148">
                <a:moveTo>
                  <a:pt x="0" y="1041148"/>
                </a:moveTo>
                <a:lnTo>
                  <a:pt x="226336" y="991354"/>
                </a:lnTo>
                <a:lnTo>
                  <a:pt x="430039" y="977774"/>
                </a:lnTo>
                <a:lnTo>
                  <a:pt x="973247" y="905346"/>
                </a:lnTo>
                <a:lnTo>
                  <a:pt x="1335386" y="819338"/>
                </a:lnTo>
                <a:lnTo>
                  <a:pt x="1629624" y="755964"/>
                </a:lnTo>
                <a:lnTo>
                  <a:pt x="1729212" y="755964"/>
                </a:lnTo>
                <a:cubicBezTo>
                  <a:pt x="1798610" y="762133"/>
                  <a:pt x="1867769" y="774071"/>
                  <a:pt x="1937441" y="774071"/>
                </a:cubicBezTo>
                <a:lnTo>
                  <a:pt x="2195465" y="823865"/>
                </a:lnTo>
                <a:lnTo>
                  <a:pt x="2399168" y="823865"/>
                </a:lnTo>
                <a:lnTo>
                  <a:pt x="2706986" y="755964"/>
                </a:lnTo>
                <a:lnTo>
                  <a:pt x="3241140" y="615635"/>
                </a:lnTo>
                <a:cubicBezTo>
                  <a:pt x="3328612" y="600289"/>
                  <a:pt x="3414883" y="570368"/>
                  <a:pt x="3503691" y="570368"/>
                </a:cubicBezTo>
                <a:lnTo>
                  <a:pt x="3843196" y="516047"/>
                </a:lnTo>
                <a:lnTo>
                  <a:pt x="4182701" y="461726"/>
                </a:lnTo>
                <a:lnTo>
                  <a:pt x="4427144" y="452673"/>
                </a:lnTo>
                <a:lnTo>
                  <a:pt x="4748542" y="380245"/>
                </a:lnTo>
                <a:lnTo>
                  <a:pt x="5151422" y="280657"/>
                </a:lnTo>
                <a:cubicBezTo>
                  <a:pt x="5267511" y="250107"/>
                  <a:pt x="5379939" y="190122"/>
                  <a:pt x="5499980" y="190122"/>
                </a:cubicBezTo>
                <a:cubicBezTo>
                  <a:pt x="5572216" y="162457"/>
                  <a:pt x="5639910" y="108641"/>
                  <a:pt x="5717263" y="108641"/>
                </a:cubicBezTo>
                <a:lnTo>
                  <a:pt x="6541128" y="0"/>
                </a:lnTo>
              </a:path>
            </a:pathLst>
          </a:cu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8" name="Dowolny kształt 97"/>
          <p:cNvSpPr/>
          <p:nvPr/>
        </p:nvSpPr>
        <p:spPr>
          <a:xfrm>
            <a:off x="2362153" y="3180628"/>
            <a:ext cx="5275789" cy="835226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42449"/>
              <a:gd name="connsiteY0" fmla="*/ 1035755 h 1035755"/>
              <a:gd name="connsiteX1" fmla="*/ 226336 w 6542449"/>
              <a:gd name="connsiteY1" fmla="*/ 985961 h 1035755"/>
              <a:gd name="connsiteX2" fmla="*/ 430039 w 6542449"/>
              <a:gd name="connsiteY2" fmla="*/ 972381 h 1035755"/>
              <a:gd name="connsiteX3" fmla="*/ 973247 w 6542449"/>
              <a:gd name="connsiteY3" fmla="*/ 899953 h 1035755"/>
              <a:gd name="connsiteX4" fmla="*/ 1335386 w 6542449"/>
              <a:gd name="connsiteY4" fmla="*/ 813945 h 1035755"/>
              <a:gd name="connsiteX5" fmla="*/ 1629624 w 6542449"/>
              <a:gd name="connsiteY5" fmla="*/ 750571 h 1035755"/>
              <a:gd name="connsiteX6" fmla="*/ 1729212 w 6542449"/>
              <a:gd name="connsiteY6" fmla="*/ 750571 h 1035755"/>
              <a:gd name="connsiteX7" fmla="*/ 1937441 w 6542449"/>
              <a:gd name="connsiteY7" fmla="*/ 768678 h 1035755"/>
              <a:gd name="connsiteX8" fmla="*/ 2195465 w 6542449"/>
              <a:gd name="connsiteY8" fmla="*/ 818472 h 1035755"/>
              <a:gd name="connsiteX9" fmla="*/ 2399168 w 6542449"/>
              <a:gd name="connsiteY9" fmla="*/ 818472 h 1035755"/>
              <a:gd name="connsiteX10" fmla="*/ 2706986 w 6542449"/>
              <a:gd name="connsiteY10" fmla="*/ 750571 h 1035755"/>
              <a:gd name="connsiteX11" fmla="*/ 3241140 w 6542449"/>
              <a:gd name="connsiteY11" fmla="*/ 610242 h 1035755"/>
              <a:gd name="connsiteX12" fmla="*/ 3503691 w 6542449"/>
              <a:gd name="connsiteY12" fmla="*/ 564975 h 1035755"/>
              <a:gd name="connsiteX13" fmla="*/ 3843196 w 6542449"/>
              <a:gd name="connsiteY13" fmla="*/ 510654 h 1035755"/>
              <a:gd name="connsiteX14" fmla="*/ 4182701 w 6542449"/>
              <a:gd name="connsiteY14" fmla="*/ 456333 h 1035755"/>
              <a:gd name="connsiteX15" fmla="*/ 4427144 w 6542449"/>
              <a:gd name="connsiteY15" fmla="*/ 447280 h 1035755"/>
              <a:gd name="connsiteX16" fmla="*/ 4748542 w 6542449"/>
              <a:gd name="connsiteY16" fmla="*/ 374852 h 1035755"/>
              <a:gd name="connsiteX17" fmla="*/ 5151422 w 6542449"/>
              <a:gd name="connsiteY17" fmla="*/ 275264 h 1035755"/>
              <a:gd name="connsiteX18" fmla="*/ 5499980 w 6542449"/>
              <a:gd name="connsiteY18" fmla="*/ 184729 h 1035755"/>
              <a:gd name="connsiteX19" fmla="*/ 5717263 w 6542449"/>
              <a:gd name="connsiteY19" fmla="*/ 103248 h 1035755"/>
              <a:gd name="connsiteX20" fmla="*/ 6542449 w 6542449"/>
              <a:gd name="connsiteY20" fmla="*/ 0 h 103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2449" h="1035755">
                <a:moveTo>
                  <a:pt x="0" y="1035755"/>
                </a:moveTo>
                <a:lnTo>
                  <a:pt x="226336" y="985961"/>
                </a:lnTo>
                <a:lnTo>
                  <a:pt x="430039" y="972381"/>
                </a:lnTo>
                <a:lnTo>
                  <a:pt x="973247" y="899953"/>
                </a:lnTo>
                <a:lnTo>
                  <a:pt x="1335386" y="813945"/>
                </a:lnTo>
                <a:lnTo>
                  <a:pt x="1629624" y="750571"/>
                </a:lnTo>
                <a:lnTo>
                  <a:pt x="1729212" y="750571"/>
                </a:lnTo>
                <a:cubicBezTo>
                  <a:pt x="1798610" y="756740"/>
                  <a:pt x="1867769" y="768678"/>
                  <a:pt x="1937441" y="768678"/>
                </a:cubicBezTo>
                <a:lnTo>
                  <a:pt x="2195465" y="818472"/>
                </a:lnTo>
                <a:lnTo>
                  <a:pt x="2399168" y="818472"/>
                </a:lnTo>
                <a:lnTo>
                  <a:pt x="2706986" y="750571"/>
                </a:lnTo>
                <a:lnTo>
                  <a:pt x="3241140" y="610242"/>
                </a:lnTo>
                <a:cubicBezTo>
                  <a:pt x="3328612" y="594896"/>
                  <a:pt x="3414883" y="564975"/>
                  <a:pt x="3503691" y="564975"/>
                </a:cubicBezTo>
                <a:lnTo>
                  <a:pt x="3843196" y="510654"/>
                </a:lnTo>
                <a:lnTo>
                  <a:pt x="4182701" y="456333"/>
                </a:lnTo>
                <a:lnTo>
                  <a:pt x="4427144" y="447280"/>
                </a:lnTo>
                <a:lnTo>
                  <a:pt x="4748542" y="374852"/>
                </a:lnTo>
                <a:lnTo>
                  <a:pt x="5151422" y="275264"/>
                </a:lnTo>
                <a:cubicBezTo>
                  <a:pt x="5267511" y="244714"/>
                  <a:pt x="5379939" y="184729"/>
                  <a:pt x="5499980" y="184729"/>
                </a:cubicBezTo>
                <a:cubicBezTo>
                  <a:pt x="5572216" y="157064"/>
                  <a:pt x="5639910" y="103248"/>
                  <a:pt x="5717263" y="103248"/>
                </a:cubicBezTo>
                <a:lnTo>
                  <a:pt x="6542449" y="0"/>
                </a:lnTo>
              </a:path>
            </a:pathLst>
          </a:custGeom>
          <a:ln w="22225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9" name="Dowolny kształt 98"/>
          <p:cNvSpPr/>
          <p:nvPr/>
        </p:nvSpPr>
        <p:spPr>
          <a:xfrm>
            <a:off x="2348088" y="3191346"/>
            <a:ext cx="5303057" cy="849878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76263"/>
              <a:gd name="connsiteY0" fmla="*/ 1053925 h 1053925"/>
              <a:gd name="connsiteX1" fmla="*/ 226336 w 6576263"/>
              <a:gd name="connsiteY1" fmla="*/ 1004131 h 1053925"/>
              <a:gd name="connsiteX2" fmla="*/ 430039 w 6576263"/>
              <a:gd name="connsiteY2" fmla="*/ 990551 h 1053925"/>
              <a:gd name="connsiteX3" fmla="*/ 973247 w 6576263"/>
              <a:gd name="connsiteY3" fmla="*/ 918123 h 1053925"/>
              <a:gd name="connsiteX4" fmla="*/ 1335386 w 6576263"/>
              <a:gd name="connsiteY4" fmla="*/ 832115 h 1053925"/>
              <a:gd name="connsiteX5" fmla="*/ 1629624 w 6576263"/>
              <a:gd name="connsiteY5" fmla="*/ 768741 h 1053925"/>
              <a:gd name="connsiteX6" fmla="*/ 1729212 w 6576263"/>
              <a:gd name="connsiteY6" fmla="*/ 768741 h 1053925"/>
              <a:gd name="connsiteX7" fmla="*/ 1937441 w 6576263"/>
              <a:gd name="connsiteY7" fmla="*/ 786848 h 1053925"/>
              <a:gd name="connsiteX8" fmla="*/ 2195465 w 6576263"/>
              <a:gd name="connsiteY8" fmla="*/ 836642 h 1053925"/>
              <a:gd name="connsiteX9" fmla="*/ 2399168 w 6576263"/>
              <a:gd name="connsiteY9" fmla="*/ 836642 h 1053925"/>
              <a:gd name="connsiteX10" fmla="*/ 2706986 w 6576263"/>
              <a:gd name="connsiteY10" fmla="*/ 768741 h 1053925"/>
              <a:gd name="connsiteX11" fmla="*/ 3241140 w 6576263"/>
              <a:gd name="connsiteY11" fmla="*/ 628412 h 1053925"/>
              <a:gd name="connsiteX12" fmla="*/ 3503691 w 6576263"/>
              <a:gd name="connsiteY12" fmla="*/ 583145 h 1053925"/>
              <a:gd name="connsiteX13" fmla="*/ 3843196 w 6576263"/>
              <a:gd name="connsiteY13" fmla="*/ 528824 h 1053925"/>
              <a:gd name="connsiteX14" fmla="*/ 4182701 w 6576263"/>
              <a:gd name="connsiteY14" fmla="*/ 474503 h 1053925"/>
              <a:gd name="connsiteX15" fmla="*/ 4427144 w 6576263"/>
              <a:gd name="connsiteY15" fmla="*/ 465450 h 1053925"/>
              <a:gd name="connsiteX16" fmla="*/ 4748542 w 6576263"/>
              <a:gd name="connsiteY16" fmla="*/ 393022 h 1053925"/>
              <a:gd name="connsiteX17" fmla="*/ 5151422 w 6576263"/>
              <a:gd name="connsiteY17" fmla="*/ 293434 h 1053925"/>
              <a:gd name="connsiteX18" fmla="*/ 5499980 w 6576263"/>
              <a:gd name="connsiteY18" fmla="*/ 202899 h 1053925"/>
              <a:gd name="connsiteX19" fmla="*/ 5717263 w 6576263"/>
              <a:gd name="connsiteY19" fmla="*/ 121418 h 1053925"/>
              <a:gd name="connsiteX20" fmla="*/ 6576263 w 6576263"/>
              <a:gd name="connsiteY20" fmla="*/ 0 h 105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76263" h="1053925">
                <a:moveTo>
                  <a:pt x="0" y="1053925"/>
                </a:moveTo>
                <a:lnTo>
                  <a:pt x="226336" y="1004131"/>
                </a:lnTo>
                <a:lnTo>
                  <a:pt x="430039" y="990551"/>
                </a:lnTo>
                <a:lnTo>
                  <a:pt x="973247" y="918123"/>
                </a:lnTo>
                <a:lnTo>
                  <a:pt x="1335386" y="832115"/>
                </a:lnTo>
                <a:lnTo>
                  <a:pt x="1629624" y="768741"/>
                </a:lnTo>
                <a:lnTo>
                  <a:pt x="1729212" y="768741"/>
                </a:lnTo>
                <a:cubicBezTo>
                  <a:pt x="1798610" y="774910"/>
                  <a:pt x="1867769" y="786848"/>
                  <a:pt x="1937441" y="786848"/>
                </a:cubicBezTo>
                <a:lnTo>
                  <a:pt x="2195465" y="836642"/>
                </a:lnTo>
                <a:lnTo>
                  <a:pt x="2399168" y="836642"/>
                </a:lnTo>
                <a:lnTo>
                  <a:pt x="2706986" y="768741"/>
                </a:lnTo>
                <a:lnTo>
                  <a:pt x="3241140" y="628412"/>
                </a:lnTo>
                <a:cubicBezTo>
                  <a:pt x="3328612" y="613066"/>
                  <a:pt x="3414883" y="583145"/>
                  <a:pt x="3503691" y="583145"/>
                </a:cubicBezTo>
                <a:lnTo>
                  <a:pt x="3843196" y="528824"/>
                </a:lnTo>
                <a:lnTo>
                  <a:pt x="4182701" y="474503"/>
                </a:lnTo>
                <a:lnTo>
                  <a:pt x="4427144" y="465450"/>
                </a:lnTo>
                <a:lnTo>
                  <a:pt x="4748542" y="393022"/>
                </a:lnTo>
                <a:lnTo>
                  <a:pt x="5151422" y="293434"/>
                </a:lnTo>
                <a:cubicBezTo>
                  <a:pt x="5267511" y="262884"/>
                  <a:pt x="5379939" y="202899"/>
                  <a:pt x="5499980" y="202899"/>
                </a:cubicBezTo>
                <a:cubicBezTo>
                  <a:pt x="5572216" y="175234"/>
                  <a:pt x="5639910" y="121418"/>
                  <a:pt x="5717263" y="121418"/>
                </a:cubicBezTo>
                <a:lnTo>
                  <a:pt x="6576263" y="0"/>
                </a:lnTo>
              </a:path>
            </a:pathLst>
          </a:custGeom>
          <a:ln w="22225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0" name="pole tekstowe 99"/>
          <p:cNvSpPr txBox="1"/>
          <p:nvPr/>
        </p:nvSpPr>
        <p:spPr>
          <a:xfrm>
            <a:off x="7175830" y="31467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3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37" name="Prostokąt zaokrąglony 136"/>
          <p:cNvSpPr/>
          <p:nvPr/>
        </p:nvSpPr>
        <p:spPr>
          <a:xfrm>
            <a:off x="2267744" y="4149080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0" name="pole tekstowe 149"/>
          <p:cNvSpPr txBox="1"/>
          <p:nvPr/>
        </p:nvSpPr>
        <p:spPr>
          <a:xfrm>
            <a:off x="5550796" y="3537471"/>
            <a:ext cx="219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2" name="Prostokąt zaokrąglony 151"/>
          <p:cNvSpPr/>
          <p:nvPr/>
        </p:nvSpPr>
        <p:spPr>
          <a:xfrm>
            <a:off x="3564828" y="3724913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3" name="pole tekstowe 152"/>
          <p:cNvSpPr txBox="1"/>
          <p:nvPr/>
        </p:nvSpPr>
        <p:spPr>
          <a:xfrm>
            <a:off x="3483872" y="3659972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4" name="Prostokąt zaokrąglony 153"/>
          <p:cNvSpPr/>
          <p:nvPr/>
        </p:nvSpPr>
        <p:spPr>
          <a:xfrm>
            <a:off x="4816414" y="3623689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5" name="pole tekstowe 154"/>
          <p:cNvSpPr txBox="1"/>
          <p:nvPr/>
        </p:nvSpPr>
        <p:spPr>
          <a:xfrm>
            <a:off x="4730931" y="3567803"/>
            <a:ext cx="330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6" name="Prostokąt zaokrąglony 155"/>
          <p:cNvSpPr/>
          <p:nvPr/>
        </p:nvSpPr>
        <p:spPr>
          <a:xfrm>
            <a:off x="5853970" y="3458820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7" name="Prostokąt 156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8" name="pole tekstowe 167"/>
          <p:cNvSpPr txBox="1"/>
          <p:nvPr/>
        </p:nvSpPr>
        <p:spPr>
          <a:xfrm>
            <a:off x="5770249" y="3391267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7351794" y="3152521"/>
            <a:ext cx="343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1D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32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4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34" name="Obraz 33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31" name="pole tekstowe 30"/>
          <p:cNvSpPr txBox="1"/>
          <p:nvPr/>
        </p:nvSpPr>
        <p:spPr>
          <a:xfrm>
            <a:off x="5220072" y="357301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9" name="pole tekstowe 158"/>
          <p:cNvSpPr txBox="1"/>
          <p:nvPr/>
        </p:nvSpPr>
        <p:spPr>
          <a:xfrm>
            <a:off x="2195736" y="4077072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5" name="Prostokąt zaokrąglony 34"/>
          <p:cNvSpPr/>
          <p:nvPr/>
        </p:nvSpPr>
        <p:spPr>
          <a:xfrm>
            <a:off x="3563888" y="2204864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63" name="pole tekstowe 162"/>
          <p:cNvSpPr txBox="1"/>
          <p:nvPr/>
        </p:nvSpPr>
        <p:spPr>
          <a:xfrm>
            <a:off x="3503841" y="2132856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6" name="Prostokąt zaokrąglony 35"/>
          <p:cNvSpPr/>
          <p:nvPr/>
        </p:nvSpPr>
        <p:spPr>
          <a:xfrm>
            <a:off x="5959910" y="2060848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64" name="pole tekstowe 163"/>
          <p:cNvSpPr txBox="1"/>
          <p:nvPr/>
        </p:nvSpPr>
        <p:spPr>
          <a:xfrm>
            <a:off x="5898635" y="1990317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4C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STUDIUM WROCŁAWIA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2018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„DOSKONALENIE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MIASTA”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PRZESTRZENNE Z KONSULTACJI SPOŁECZNYCH W RAMACH PROJEKTU „OSIEDLA KOMPLETNE”</a:t>
            </a:r>
          </a:p>
        </p:txBody>
      </p:sp>
      <p:cxnSp>
        <p:nvCxnSpPr>
          <p:cNvPr id="20" name="Łącznik prosty 1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az 16" descr="zfolderu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38805" y="962186"/>
            <a:ext cx="3166887" cy="3381214"/>
          </a:xfrm>
          <a:prstGeom prst="rect">
            <a:avLst/>
          </a:prstGeom>
        </p:spPr>
      </p:pic>
      <p:pic>
        <p:nvPicPr>
          <p:cNvPr id="19" name="Obraz 18" descr="zfolderu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94882" y="962186"/>
            <a:ext cx="3317478" cy="3381214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="" xmlns:a16="http://schemas.microsoft.com/office/drawing/2014/main" id="{0B99D1DE-CCA9-415D-8E9A-AA95E1E20B6F}"/>
              </a:ext>
            </a:extLst>
          </p:cNvPr>
          <p:cNvSpPr/>
          <p:nvPr/>
        </p:nvSpPr>
        <p:spPr>
          <a:xfrm>
            <a:off x="4572000" y="4293096"/>
            <a:ext cx="3312368" cy="179404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just">
              <a:spcBef>
                <a:spcPct val="0"/>
              </a:spcBef>
              <a:defRPr/>
            </a:pP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algn="just">
              <a:spcBef>
                <a:spcPct val="0"/>
              </a:spcBef>
              <a:defRPr/>
            </a:pPr>
            <a:r>
              <a:rPr lang="pl-PL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Studium uwarunkowań i kierunków zagospodarowania przestrzennego </a:t>
            </a:r>
            <a:r>
              <a:rPr lang="pl-PL" sz="1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Wrocławia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określa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politykę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przestrzenną dla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całego obszaru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miasta  oraz stanowi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punkt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wyjścia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formowania zasad kształtowania kierunków rozwoju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funkcjonalno-przestrzennego w poszczególnych jednostkach urbanistycznych.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algn="just">
              <a:spcBef>
                <a:spcPct val="0"/>
              </a:spcBef>
              <a:defRPr/>
            </a:pP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Obraz 20">
            <a:extLst>
              <a:ext uri="{FF2B5EF4-FFF2-40B4-BE49-F238E27FC236}">
                <a16:creationId xmlns="" xmlns:a16="http://schemas.microsoft.com/office/drawing/2014/main" id="{D96EC707-D441-481C-B80E-A5235E82FE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403648" y="5493003"/>
            <a:ext cx="6456887" cy="1098198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="" xmlns:a16="http://schemas.microsoft.com/office/drawing/2014/main" id="{D96EC707-D441-481C-B80E-A5235E82FE5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331640" y="4325835"/>
            <a:ext cx="3288862" cy="123049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6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Łącznik prosty 52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93" name="Prostokąt 92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4" name="Prostokąt 93"/>
          <p:cNvSpPr/>
          <p:nvPr/>
        </p:nvSpPr>
        <p:spPr>
          <a:xfrm>
            <a:off x="1285852" y="5982132"/>
            <a:ext cx="7390604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rgbClr val="0070C0"/>
                </a:solidFill>
              </a:rPr>
              <a:t>Chodniki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w wielu miejscach brak chodników, np. brak dojścia z „Małej Toskanii” do przystanków przy UL. Buforowej.</a:t>
            </a:r>
            <a:endParaRPr lang="pl-PL" sz="1000" cap="all" dirty="0">
              <a:solidFill>
                <a:srgbClr val="080808"/>
              </a:solidFill>
            </a:endParaRPr>
          </a:p>
        </p:txBody>
      </p:sp>
      <p:sp>
        <p:nvSpPr>
          <p:cNvPr id="95" name="Prostokąt 94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  <a:endParaRPr lang="pl-PL" sz="1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6" name="Obraz 95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6120" y="904530"/>
            <a:ext cx="7130598" cy="5040000"/>
          </a:xfrm>
          <a:prstGeom prst="rect">
            <a:avLst/>
          </a:prstGeom>
        </p:spPr>
      </p:pic>
      <p:sp>
        <p:nvSpPr>
          <p:cNvPr id="97" name="Dowolny kształt 96"/>
          <p:cNvSpPr/>
          <p:nvPr/>
        </p:nvSpPr>
        <p:spPr>
          <a:xfrm>
            <a:off x="2352163" y="3158620"/>
            <a:ext cx="5274724" cy="839575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1128" h="1041148">
                <a:moveTo>
                  <a:pt x="0" y="1041148"/>
                </a:moveTo>
                <a:lnTo>
                  <a:pt x="226336" y="991354"/>
                </a:lnTo>
                <a:lnTo>
                  <a:pt x="430039" y="977774"/>
                </a:lnTo>
                <a:lnTo>
                  <a:pt x="973247" y="905346"/>
                </a:lnTo>
                <a:lnTo>
                  <a:pt x="1335386" y="819338"/>
                </a:lnTo>
                <a:lnTo>
                  <a:pt x="1629624" y="755964"/>
                </a:lnTo>
                <a:lnTo>
                  <a:pt x="1729212" y="755964"/>
                </a:lnTo>
                <a:cubicBezTo>
                  <a:pt x="1798610" y="762133"/>
                  <a:pt x="1867769" y="774071"/>
                  <a:pt x="1937441" y="774071"/>
                </a:cubicBezTo>
                <a:lnTo>
                  <a:pt x="2195465" y="823865"/>
                </a:lnTo>
                <a:lnTo>
                  <a:pt x="2399168" y="823865"/>
                </a:lnTo>
                <a:lnTo>
                  <a:pt x="2706986" y="755964"/>
                </a:lnTo>
                <a:lnTo>
                  <a:pt x="3241140" y="615635"/>
                </a:lnTo>
                <a:cubicBezTo>
                  <a:pt x="3328612" y="600289"/>
                  <a:pt x="3414883" y="570368"/>
                  <a:pt x="3503691" y="570368"/>
                </a:cubicBezTo>
                <a:lnTo>
                  <a:pt x="3843196" y="516047"/>
                </a:lnTo>
                <a:lnTo>
                  <a:pt x="4182701" y="461726"/>
                </a:lnTo>
                <a:lnTo>
                  <a:pt x="4427144" y="452673"/>
                </a:lnTo>
                <a:lnTo>
                  <a:pt x="4748542" y="380245"/>
                </a:lnTo>
                <a:lnTo>
                  <a:pt x="5151422" y="280657"/>
                </a:lnTo>
                <a:cubicBezTo>
                  <a:pt x="5267511" y="250107"/>
                  <a:pt x="5379939" y="190122"/>
                  <a:pt x="5499980" y="190122"/>
                </a:cubicBezTo>
                <a:cubicBezTo>
                  <a:pt x="5572216" y="162457"/>
                  <a:pt x="5639910" y="108641"/>
                  <a:pt x="5717263" y="108641"/>
                </a:cubicBezTo>
                <a:lnTo>
                  <a:pt x="6541128" y="0"/>
                </a:lnTo>
              </a:path>
            </a:pathLst>
          </a:cu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8" name="Dowolny kształt 97"/>
          <p:cNvSpPr/>
          <p:nvPr/>
        </p:nvSpPr>
        <p:spPr>
          <a:xfrm>
            <a:off x="2362153" y="3180628"/>
            <a:ext cx="5275789" cy="835226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42449"/>
              <a:gd name="connsiteY0" fmla="*/ 1035755 h 1035755"/>
              <a:gd name="connsiteX1" fmla="*/ 226336 w 6542449"/>
              <a:gd name="connsiteY1" fmla="*/ 985961 h 1035755"/>
              <a:gd name="connsiteX2" fmla="*/ 430039 w 6542449"/>
              <a:gd name="connsiteY2" fmla="*/ 972381 h 1035755"/>
              <a:gd name="connsiteX3" fmla="*/ 973247 w 6542449"/>
              <a:gd name="connsiteY3" fmla="*/ 899953 h 1035755"/>
              <a:gd name="connsiteX4" fmla="*/ 1335386 w 6542449"/>
              <a:gd name="connsiteY4" fmla="*/ 813945 h 1035755"/>
              <a:gd name="connsiteX5" fmla="*/ 1629624 w 6542449"/>
              <a:gd name="connsiteY5" fmla="*/ 750571 h 1035755"/>
              <a:gd name="connsiteX6" fmla="*/ 1729212 w 6542449"/>
              <a:gd name="connsiteY6" fmla="*/ 750571 h 1035755"/>
              <a:gd name="connsiteX7" fmla="*/ 1937441 w 6542449"/>
              <a:gd name="connsiteY7" fmla="*/ 768678 h 1035755"/>
              <a:gd name="connsiteX8" fmla="*/ 2195465 w 6542449"/>
              <a:gd name="connsiteY8" fmla="*/ 818472 h 1035755"/>
              <a:gd name="connsiteX9" fmla="*/ 2399168 w 6542449"/>
              <a:gd name="connsiteY9" fmla="*/ 818472 h 1035755"/>
              <a:gd name="connsiteX10" fmla="*/ 2706986 w 6542449"/>
              <a:gd name="connsiteY10" fmla="*/ 750571 h 1035755"/>
              <a:gd name="connsiteX11" fmla="*/ 3241140 w 6542449"/>
              <a:gd name="connsiteY11" fmla="*/ 610242 h 1035755"/>
              <a:gd name="connsiteX12" fmla="*/ 3503691 w 6542449"/>
              <a:gd name="connsiteY12" fmla="*/ 564975 h 1035755"/>
              <a:gd name="connsiteX13" fmla="*/ 3843196 w 6542449"/>
              <a:gd name="connsiteY13" fmla="*/ 510654 h 1035755"/>
              <a:gd name="connsiteX14" fmla="*/ 4182701 w 6542449"/>
              <a:gd name="connsiteY14" fmla="*/ 456333 h 1035755"/>
              <a:gd name="connsiteX15" fmla="*/ 4427144 w 6542449"/>
              <a:gd name="connsiteY15" fmla="*/ 447280 h 1035755"/>
              <a:gd name="connsiteX16" fmla="*/ 4748542 w 6542449"/>
              <a:gd name="connsiteY16" fmla="*/ 374852 h 1035755"/>
              <a:gd name="connsiteX17" fmla="*/ 5151422 w 6542449"/>
              <a:gd name="connsiteY17" fmla="*/ 275264 h 1035755"/>
              <a:gd name="connsiteX18" fmla="*/ 5499980 w 6542449"/>
              <a:gd name="connsiteY18" fmla="*/ 184729 h 1035755"/>
              <a:gd name="connsiteX19" fmla="*/ 5717263 w 6542449"/>
              <a:gd name="connsiteY19" fmla="*/ 103248 h 1035755"/>
              <a:gd name="connsiteX20" fmla="*/ 6542449 w 6542449"/>
              <a:gd name="connsiteY20" fmla="*/ 0 h 103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2449" h="1035755">
                <a:moveTo>
                  <a:pt x="0" y="1035755"/>
                </a:moveTo>
                <a:lnTo>
                  <a:pt x="226336" y="985961"/>
                </a:lnTo>
                <a:lnTo>
                  <a:pt x="430039" y="972381"/>
                </a:lnTo>
                <a:lnTo>
                  <a:pt x="973247" y="899953"/>
                </a:lnTo>
                <a:lnTo>
                  <a:pt x="1335386" y="813945"/>
                </a:lnTo>
                <a:lnTo>
                  <a:pt x="1629624" y="750571"/>
                </a:lnTo>
                <a:lnTo>
                  <a:pt x="1729212" y="750571"/>
                </a:lnTo>
                <a:cubicBezTo>
                  <a:pt x="1798610" y="756740"/>
                  <a:pt x="1867769" y="768678"/>
                  <a:pt x="1937441" y="768678"/>
                </a:cubicBezTo>
                <a:lnTo>
                  <a:pt x="2195465" y="818472"/>
                </a:lnTo>
                <a:lnTo>
                  <a:pt x="2399168" y="818472"/>
                </a:lnTo>
                <a:lnTo>
                  <a:pt x="2706986" y="750571"/>
                </a:lnTo>
                <a:lnTo>
                  <a:pt x="3241140" y="610242"/>
                </a:lnTo>
                <a:cubicBezTo>
                  <a:pt x="3328612" y="594896"/>
                  <a:pt x="3414883" y="564975"/>
                  <a:pt x="3503691" y="564975"/>
                </a:cubicBezTo>
                <a:lnTo>
                  <a:pt x="3843196" y="510654"/>
                </a:lnTo>
                <a:lnTo>
                  <a:pt x="4182701" y="456333"/>
                </a:lnTo>
                <a:lnTo>
                  <a:pt x="4427144" y="447280"/>
                </a:lnTo>
                <a:lnTo>
                  <a:pt x="4748542" y="374852"/>
                </a:lnTo>
                <a:lnTo>
                  <a:pt x="5151422" y="275264"/>
                </a:lnTo>
                <a:cubicBezTo>
                  <a:pt x="5267511" y="244714"/>
                  <a:pt x="5379939" y="184729"/>
                  <a:pt x="5499980" y="184729"/>
                </a:cubicBezTo>
                <a:cubicBezTo>
                  <a:pt x="5572216" y="157064"/>
                  <a:pt x="5639910" y="103248"/>
                  <a:pt x="5717263" y="103248"/>
                </a:cubicBezTo>
                <a:lnTo>
                  <a:pt x="6542449" y="0"/>
                </a:lnTo>
              </a:path>
            </a:pathLst>
          </a:custGeom>
          <a:ln w="22225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9" name="Dowolny kształt 98"/>
          <p:cNvSpPr/>
          <p:nvPr/>
        </p:nvSpPr>
        <p:spPr>
          <a:xfrm>
            <a:off x="2348088" y="3191346"/>
            <a:ext cx="5303057" cy="849878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76263"/>
              <a:gd name="connsiteY0" fmla="*/ 1053925 h 1053925"/>
              <a:gd name="connsiteX1" fmla="*/ 226336 w 6576263"/>
              <a:gd name="connsiteY1" fmla="*/ 1004131 h 1053925"/>
              <a:gd name="connsiteX2" fmla="*/ 430039 w 6576263"/>
              <a:gd name="connsiteY2" fmla="*/ 990551 h 1053925"/>
              <a:gd name="connsiteX3" fmla="*/ 973247 w 6576263"/>
              <a:gd name="connsiteY3" fmla="*/ 918123 h 1053925"/>
              <a:gd name="connsiteX4" fmla="*/ 1335386 w 6576263"/>
              <a:gd name="connsiteY4" fmla="*/ 832115 h 1053925"/>
              <a:gd name="connsiteX5" fmla="*/ 1629624 w 6576263"/>
              <a:gd name="connsiteY5" fmla="*/ 768741 h 1053925"/>
              <a:gd name="connsiteX6" fmla="*/ 1729212 w 6576263"/>
              <a:gd name="connsiteY6" fmla="*/ 768741 h 1053925"/>
              <a:gd name="connsiteX7" fmla="*/ 1937441 w 6576263"/>
              <a:gd name="connsiteY7" fmla="*/ 786848 h 1053925"/>
              <a:gd name="connsiteX8" fmla="*/ 2195465 w 6576263"/>
              <a:gd name="connsiteY8" fmla="*/ 836642 h 1053925"/>
              <a:gd name="connsiteX9" fmla="*/ 2399168 w 6576263"/>
              <a:gd name="connsiteY9" fmla="*/ 836642 h 1053925"/>
              <a:gd name="connsiteX10" fmla="*/ 2706986 w 6576263"/>
              <a:gd name="connsiteY10" fmla="*/ 768741 h 1053925"/>
              <a:gd name="connsiteX11" fmla="*/ 3241140 w 6576263"/>
              <a:gd name="connsiteY11" fmla="*/ 628412 h 1053925"/>
              <a:gd name="connsiteX12" fmla="*/ 3503691 w 6576263"/>
              <a:gd name="connsiteY12" fmla="*/ 583145 h 1053925"/>
              <a:gd name="connsiteX13" fmla="*/ 3843196 w 6576263"/>
              <a:gd name="connsiteY13" fmla="*/ 528824 h 1053925"/>
              <a:gd name="connsiteX14" fmla="*/ 4182701 w 6576263"/>
              <a:gd name="connsiteY14" fmla="*/ 474503 h 1053925"/>
              <a:gd name="connsiteX15" fmla="*/ 4427144 w 6576263"/>
              <a:gd name="connsiteY15" fmla="*/ 465450 h 1053925"/>
              <a:gd name="connsiteX16" fmla="*/ 4748542 w 6576263"/>
              <a:gd name="connsiteY16" fmla="*/ 393022 h 1053925"/>
              <a:gd name="connsiteX17" fmla="*/ 5151422 w 6576263"/>
              <a:gd name="connsiteY17" fmla="*/ 293434 h 1053925"/>
              <a:gd name="connsiteX18" fmla="*/ 5499980 w 6576263"/>
              <a:gd name="connsiteY18" fmla="*/ 202899 h 1053925"/>
              <a:gd name="connsiteX19" fmla="*/ 5717263 w 6576263"/>
              <a:gd name="connsiteY19" fmla="*/ 121418 h 1053925"/>
              <a:gd name="connsiteX20" fmla="*/ 6576263 w 6576263"/>
              <a:gd name="connsiteY20" fmla="*/ 0 h 105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76263" h="1053925">
                <a:moveTo>
                  <a:pt x="0" y="1053925"/>
                </a:moveTo>
                <a:lnTo>
                  <a:pt x="226336" y="1004131"/>
                </a:lnTo>
                <a:lnTo>
                  <a:pt x="430039" y="990551"/>
                </a:lnTo>
                <a:lnTo>
                  <a:pt x="973247" y="918123"/>
                </a:lnTo>
                <a:lnTo>
                  <a:pt x="1335386" y="832115"/>
                </a:lnTo>
                <a:lnTo>
                  <a:pt x="1629624" y="768741"/>
                </a:lnTo>
                <a:lnTo>
                  <a:pt x="1729212" y="768741"/>
                </a:lnTo>
                <a:cubicBezTo>
                  <a:pt x="1798610" y="774910"/>
                  <a:pt x="1867769" y="786848"/>
                  <a:pt x="1937441" y="786848"/>
                </a:cubicBezTo>
                <a:lnTo>
                  <a:pt x="2195465" y="836642"/>
                </a:lnTo>
                <a:lnTo>
                  <a:pt x="2399168" y="836642"/>
                </a:lnTo>
                <a:lnTo>
                  <a:pt x="2706986" y="768741"/>
                </a:lnTo>
                <a:lnTo>
                  <a:pt x="3241140" y="628412"/>
                </a:lnTo>
                <a:cubicBezTo>
                  <a:pt x="3328612" y="613066"/>
                  <a:pt x="3414883" y="583145"/>
                  <a:pt x="3503691" y="583145"/>
                </a:cubicBezTo>
                <a:lnTo>
                  <a:pt x="3843196" y="528824"/>
                </a:lnTo>
                <a:lnTo>
                  <a:pt x="4182701" y="474503"/>
                </a:lnTo>
                <a:lnTo>
                  <a:pt x="4427144" y="465450"/>
                </a:lnTo>
                <a:lnTo>
                  <a:pt x="4748542" y="393022"/>
                </a:lnTo>
                <a:lnTo>
                  <a:pt x="5151422" y="293434"/>
                </a:lnTo>
                <a:cubicBezTo>
                  <a:pt x="5267511" y="262884"/>
                  <a:pt x="5379939" y="202899"/>
                  <a:pt x="5499980" y="202899"/>
                </a:cubicBezTo>
                <a:cubicBezTo>
                  <a:pt x="5572216" y="175234"/>
                  <a:pt x="5639910" y="121418"/>
                  <a:pt x="5717263" y="121418"/>
                </a:cubicBezTo>
                <a:lnTo>
                  <a:pt x="6576263" y="0"/>
                </a:lnTo>
              </a:path>
            </a:pathLst>
          </a:custGeom>
          <a:ln w="22225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0" name="pole tekstowe 99"/>
          <p:cNvSpPr txBox="1"/>
          <p:nvPr/>
        </p:nvSpPr>
        <p:spPr>
          <a:xfrm>
            <a:off x="7175830" y="31467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3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2" name="Dowolny kształt 101"/>
          <p:cNvSpPr/>
          <p:nvPr/>
        </p:nvSpPr>
        <p:spPr>
          <a:xfrm>
            <a:off x="6353443" y="3234353"/>
            <a:ext cx="550171" cy="159532"/>
          </a:xfrm>
          <a:custGeom>
            <a:avLst/>
            <a:gdLst>
              <a:gd name="connsiteX0" fmla="*/ 0 w 572756"/>
              <a:gd name="connsiteY0" fmla="*/ 140677 h 140677"/>
              <a:gd name="connsiteX1" fmla="*/ 331596 w 572756"/>
              <a:gd name="connsiteY1" fmla="*/ 55266 h 140677"/>
              <a:gd name="connsiteX2" fmla="*/ 572756 w 572756"/>
              <a:gd name="connsiteY2" fmla="*/ 0 h 140677"/>
              <a:gd name="connsiteX0" fmla="*/ 0 w 556071"/>
              <a:gd name="connsiteY0" fmla="*/ 145443 h 145443"/>
              <a:gd name="connsiteX1" fmla="*/ 331596 w 556071"/>
              <a:gd name="connsiteY1" fmla="*/ 60032 h 145443"/>
              <a:gd name="connsiteX2" fmla="*/ 556071 w 556071"/>
              <a:gd name="connsiteY2" fmla="*/ 0 h 145443"/>
              <a:gd name="connsiteX0" fmla="*/ 0 w 682261"/>
              <a:gd name="connsiteY0" fmla="*/ 197834 h 197834"/>
              <a:gd name="connsiteX1" fmla="*/ 331596 w 682261"/>
              <a:gd name="connsiteY1" fmla="*/ 112423 h 197834"/>
              <a:gd name="connsiteX2" fmla="*/ 682261 w 682261"/>
              <a:gd name="connsiteY2" fmla="*/ 0 h 19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261" h="197834">
                <a:moveTo>
                  <a:pt x="0" y="197834"/>
                </a:moveTo>
                <a:lnTo>
                  <a:pt x="331596" y="112423"/>
                </a:lnTo>
                <a:lnTo>
                  <a:pt x="682261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3" name="pole tekstowe 102"/>
          <p:cNvSpPr txBox="1"/>
          <p:nvPr/>
        </p:nvSpPr>
        <p:spPr>
          <a:xfrm>
            <a:off x="6673959" y="30702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7" name="pole tekstowe 106"/>
          <p:cNvSpPr txBox="1"/>
          <p:nvPr/>
        </p:nvSpPr>
        <p:spPr>
          <a:xfrm>
            <a:off x="4277739" y="2360171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6" name="pole tekstowe 115"/>
          <p:cNvSpPr txBox="1"/>
          <p:nvPr/>
        </p:nvSpPr>
        <p:spPr>
          <a:xfrm>
            <a:off x="3126490" y="365010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22" name="pole tekstowe 121"/>
          <p:cNvSpPr txBox="1"/>
          <p:nvPr/>
        </p:nvSpPr>
        <p:spPr>
          <a:xfrm>
            <a:off x="4390467" y="1701854"/>
            <a:ext cx="184731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33" name="pole tekstowe 132"/>
          <p:cNvSpPr txBox="1"/>
          <p:nvPr/>
        </p:nvSpPr>
        <p:spPr>
          <a:xfrm>
            <a:off x="5369203" y="2513231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34" name="pole tekstowe 133"/>
          <p:cNvSpPr txBox="1"/>
          <p:nvPr/>
        </p:nvSpPr>
        <p:spPr>
          <a:xfrm>
            <a:off x="3908450" y="2395048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0" name="pole tekstowe 149"/>
          <p:cNvSpPr txBox="1"/>
          <p:nvPr/>
        </p:nvSpPr>
        <p:spPr>
          <a:xfrm>
            <a:off x="5550796" y="3537471"/>
            <a:ext cx="219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2" name="Prostokąt zaokrąglony 151"/>
          <p:cNvSpPr/>
          <p:nvPr/>
        </p:nvSpPr>
        <p:spPr>
          <a:xfrm>
            <a:off x="3564828" y="3724913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3" name="pole tekstowe 152"/>
          <p:cNvSpPr txBox="1"/>
          <p:nvPr/>
        </p:nvSpPr>
        <p:spPr>
          <a:xfrm>
            <a:off x="3483872" y="3659972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4" name="Prostokąt zaokrąglony 153"/>
          <p:cNvSpPr/>
          <p:nvPr/>
        </p:nvSpPr>
        <p:spPr>
          <a:xfrm>
            <a:off x="4816414" y="3623689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5" name="pole tekstowe 154"/>
          <p:cNvSpPr txBox="1"/>
          <p:nvPr/>
        </p:nvSpPr>
        <p:spPr>
          <a:xfrm>
            <a:off x="4730931" y="3567803"/>
            <a:ext cx="330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6" name="Prostokąt zaokrąglony 155"/>
          <p:cNvSpPr/>
          <p:nvPr/>
        </p:nvSpPr>
        <p:spPr>
          <a:xfrm>
            <a:off x="5853970" y="3458820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7" name="Prostokąt 156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1" name="pole tekstowe 160"/>
          <p:cNvSpPr txBox="1"/>
          <p:nvPr/>
        </p:nvSpPr>
        <p:spPr>
          <a:xfrm>
            <a:off x="4153124" y="2197783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8" name="pole tekstowe 167"/>
          <p:cNvSpPr txBox="1"/>
          <p:nvPr/>
        </p:nvSpPr>
        <p:spPr>
          <a:xfrm>
            <a:off x="5770249" y="3391267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86" name="Dowolny kształt 85"/>
          <p:cNvSpPr/>
          <p:nvPr/>
        </p:nvSpPr>
        <p:spPr>
          <a:xfrm>
            <a:off x="3148736" y="3657231"/>
            <a:ext cx="40515" cy="218779"/>
          </a:xfrm>
          <a:custGeom>
            <a:avLst/>
            <a:gdLst>
              <a:gd name="connsiteX0" fmla="*/ 50242 w 50242"/>
              <a:gd name="connsiteY0" fmla="*/ 0 h 271305"/>
              <a:gd name="connsiteX1" fmla="*/ 20097 w 50242"/>
              <a:gd name="connsiteY1" fmla="*/ 105507 h 271305"/>
              <a:gd name="connsiteX2" fmla="*/ 0 w 50242"/>
              <a:gd name="connsiteY2" fmla="*/ 271305 h 27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42" h="271305">
                <a:moveTo>
                  <a:pt x="50242" y="0"/>
                </a:moveTo>
                <a:lnTo>
                  <a:pt x="20097" y="105507"/>
                </a:lnTo>
                <a:lnTo>
                  <a:pt x="0" y="271305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39" name="pole tekstowe 38"/>
          <p:cNvSpPr txBox="1"/>
          <p:nvPr/>
        </p:nvSpPr>
        <p:spPr>
          <a:xfrm>
            <a:off x="7351794" y="3152521"/>
            <a:ext cx="343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1D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40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4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4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42" name="Obraz 41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43" name="pole tekstowe 42"/>
          <p:cNvSpPr txBox="1"/>
          <p:nvPr/>
        </p:nvSpPr>
        <p:spPr>
          <a:xfrm>
            <a:off x="5220072" y="357301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44" name="Prostokąt zaokrąglony 43"/>
          <p:cNvSpPr/>
          <p:nvPr/>
        </p:nvSpPr>
        <p:spPr>
          <a:xfrm>
            <a:off x="2267744" y="4149080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45" name="pole tekstowe 44"/>
          <p:cNvSpPr txBox="1"/>
          <p:nvPr/>
        </p:nvSpPr>
        <p:spPr>
          <a:xfrm>
            <a:off x="2195736" y="4077072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46" name="Prostokąt zaokrąglony 45"/>
          <p:cNvSpPr/>
          <p:nvPr/>
        </p:nvSpPr>
        <p:spPr>
          <a:xfrm>
            <a:off x="3563888" y="2204864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7" name="pole tekstowe 46"/>
          <p:cNvSpPr txBox="1"/>
          <p:nvPr/>
        </p:nvSpPr>
        <p:spPr>
          <a:xfrm>
            <a:off x="3503841" y="2132856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48" name="Prostokąt zaokrąglony 47"/>
          <p:cNvSpPr/>
          <p:nvPr/>
        </p:nvSpPr>
        <p:spPr>
          <a:xfrm>
            <a:off x="5959910" y="2060848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49" name="pole tekstowe 48"/>
          <p:cNvSpPr txBox="1"/>
          <p:nvPr/>
        </p:nvSpPr>
        <p:spPr>
          <a:xfrm>
            <a:off x="5898635" y="1990317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4C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91" name="Prostokąt 90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2" name="Prostokąt 91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chemeClr val="accent1"/>
                </a:solidFill>
              </a:rPr>
              <a:t>Utwardzenie nawierzchni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wiele ulic wymaga nawierzchni asfaltowej, jak np. UL. </a:t>
            </a:r>
            <a:r>
              <a:rPr lang="pl-PL" sz="1000" cap="all" dirty="0" err="1" smtClean="0">
                <a:solidFill>
                  <a:srgbClr val="080808"/>
                </a:solidFill>
              </a:rPr>
              <a:t>Grapowa</a:t>
            </a:r>
            <a:r>
              <a:rPr lang="pl-PL" sz="1000" cap="all" dirty="0" smtClean="0">
                <a:solidFill>
                  <a:srgbClr val="080808"/>
                </a:solidFill>
              </a:rPr>
              <a:t>, Sygnałowa, Asfaltowa.</a:t>
            </a:r>
            <a:endParaRPr lang="pl-PL" sz="1000" cap="all" dirty="0">
              <a:solidFill>
                <a:srgbClr val="080808"/>
              </a:solidFill>
            </a:endParaRPr>
          </a:p>
        </p:txBody>
      </p:sp>
      <p:sp>
        <p:nvSpPr>
          <p:cNvPr id="93" name="Prostokąt 92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  <a:endParaRPr lang="pl-PL" sz="1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4" name="Obraz 93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6120" y="904530"/>
            <a:ext cx="7130598" cy="5040000"/>
          </a:xfrm>
          <a:prstGeom prst="rect">
            <a:avLst/>
          </a:prstGeom>
        </p:spPr>
      </p:pic>
      <p:sp>
        <p:nvSpPr>
          <p:cNvPr id="95" name="Dowolny kształt 94"/>
          <p:cNvSpPr/>
          <p:nvPr/>
        </p:nvSpPr>
        <p:spPr>
          <a:xfrm>
            <a:off x="2352163" y="3158620"/>
            <a:ext cx="5274724" cy="839575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1128" h="1041148">
                <a:moveTo>
                  <a:pt x="0" y="1041148"/>
                </a:moveTo>
                <a:lnTo>
                  <a:pt x="226336" y="991354"/>
                </a:lnTo>
                <a:lnTo>
                  <a:pt x="430039" y="977774"/>
                </a:lnTo>
                <a:lnTo>
                  <a:pt x="973247" y="905346"/>
                </a:lnTo>
                <a:lnTo>
                  <a:pt x="1335386" y="819338"/>
                </a:lnTo>
                <a:lnTo>
                  <a:pt x="1629624" y="755964"/>
                </a:lnTo>
                <a:lnTo>
                  <a:pt x="1729212" y="755964"/>
                </a:lnTo>
                <a:cubicBezTo>
                  <a:pt x="1798610" y="762133"/>
                  <a:pt x="1867769" y="774071"/>
                  <a:pt x="1937441" y="774071"/>
                </a:cubicBezTo>
                <a:lnTo>
                  <a:pt x="2195465" y="823865"/>
                </a:lnTo>
                <a:lnTo>
                  <a:pt x="2399168" y="823865"/>
                </a:lnTo>
                <a:lnTo>
                  <a:pt x="2706986" y="755964"/>
                </a:lnTo>
                <a:lnTo>
                  <a:pt x="3241140" y="615635"/>
                </a:lnTo>
                <a:cubicBezTo>
                  <a:pt x="3328612" y="600289"/>
                  <a:pt x="3414883" y="570368"/>
                  <a:pt x="3503691" y="570368"/>
                </a:cubicBezTo>
                <a:lnTo>
                  <a:pt x="3843196" y="516047"/>
                </a:lnTo>
                <a:lnTo>
                  <a:pt x="4182701" y="461726"/>
                </a:lnTo>
                <a:lnTo>
                  <a:pt x="4427144" y="452673"/>
                </a:lnTo>
                <a:lnTo>
                  <a:pt x="4748542" y="380245"/>
                </a:lnTo>
                <a:lnTo>
                  <a:pt x="5151422" y="280657"/>
                </a:lnTo>
                <a:cubicBezTo>
                  <a:pt x="5267511" y="250107"/>
                  <a:pt x="5379939" y="190122"/>
                  <a:pt x="5499980" y="190122"/>
                </a:cubicBezTo>
                <a:cubicBezTo>
                  <a:pt x="5572216" y="162457"/>
                  <a:pt x="5639910" y="108641"/>
                  <a:pt x="5717263" y="108641"/>
                </a:cubicBezTo>
                <a:lnTo>
                  <a:pt x="6541128" y="0"/>
                </a:lnTo>
              </a:path>
            </a:pathLst>
          </a:cu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6" name="Dowolny kształt 95"/>
          <p:cNvSpPr/>
          <p:nvPr/>
        </p:nvSpPr>
        <p:spPr>
          <a:xfrm>
            <a:off x="2362153" y="3180628"/>
            <a:ext cx="5275789" cy="835226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42449"/>
              <a:gd name="connsiteY0" fmla="*/ 1035755 h 1035755"/>
              <a:gd name="connsiteX1" fmla="*/ 226336 w 6542449"/>
              <a:gd name="connsiteY1" fmla="*/ 985961 h 1035755"/>
              <a:gd name="connsiteX2" fmla="*/ 430039 w 6542449"/>
              <a:gd name="connsiteY2" fmla="*/ 972381 h 1035755"/>
              <a:gd name="connsiteX3" fmla="*/ 973247 w 6542449"/>
              <a:gd name="connsiteY3" fmla="*/ 899953 h 1035755"/>
              <a:gd name="connsiteX4" fmla="*/ 1335386 w 6542449"/>
              <a:gd name="connsiteY4" fmla="*/ 813945 h 1035755"/>
              <a:gd name="connsiteX5" fmla="*/ 1629624 w 6542449"/>
              <a:gd name="connsiteY5" fmla="*/ 750571 h 1035755"/>
              <a:gd name="connsiteX6" fmla="*/ 1729212 w 6542449"/>
              <a:gd name="connsiteY6" fmla="*/ 750571 h 1035755"/>
              <a:gd name="connsiteX7" fmla="*/ 1937441 w 6542449"/>
              <a:gd name="connsiteY7" fmla="*/ 768678 h 1035755"/>
              <a:gd name="connsiteX8" fmla="*/ 2195465 w 6542449"/>
              <a:gd name="connsiteY8" fmla="*/ 818472 h 1035755"/>
              <a:gd name="connsiteX9" fmla="*/ 2399168 w 6542449"/>
              <a:gd name="connsiteY9" fmla="*/ 818472 h 1035755"/>
              <a:gd name="connsiteX10" fmla="*/ 2706986 w 6542449"/>
              <a:gd name="connsiteY10" fmla="*/ 750571 h 1035755"/>
              <a:gd name="connsiteX11" fmla="*/ 3241140 w 6542449"/>
              <a:gd name="connsiteY11" fmla="*/ 610242 h 1035755"/>
              <a:gd name="connsiteX12" fmla="*/ 3503691 w 6542449"/>
              <a:gd name="connsiteY12" fmla="*/ 564975 h 1035755"/>
              <a:gd name="connsiteX13" fmla="*/ 3843196 w 6542449"/>
              <a:gd name="connsiteY13" fmla="*/ 510654 h 1035755"/>
              <a:gd name="connsiteX14" fmla="*/ 4182701 w 6542449"/>
              <a:gd name="connsiteY14" fmla="*/ 456333 h 1035755"/>
              <a:gd name="connsiteX15" fmla="*/ 4427144 w 6542449"/>
              <a:gd name="connsiteY15" fmla="*/ 447280 h 1035755"/>
              <a:gd name="connsiteX16" fmla="*/ 4748542 w 6542449"/>
              <a:gd name="connsiteY16" fmla="*/ 374852 h 1035755"/>
              <a:gd name="connsiteX17" fmla="*/ 5151422 w 6542449"/>
              <a:gd name="connsiteY17" fmla="*/ 275264 h 1035755"/>
              <a:gd name="connsiteX18" fmla="*/ 5499980 w 6542449"/>
              <a:gd name="connsiteY18" fmla="*/ 184729 h 1035755"/>
              <a:gd name="connsiteX19" fmla="*/ 5717263 w 6542449"/>
              <a:gd name="connsiteY19" fmla="*/ 103248 h 1035755"/>
              <a:gd name="connsiteX20" fmla="*/ 6542449 w 6542449"/>
              <a:gd name="connsiteY20" fmla="*/ 0 h 103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2449" h="1035755">
                <a:moveTo>
                  <a:pt x="0" y="1035755"/>
                </a:moveTo>
                <a:lnTo>
                  <a:pt x="226336" y="985961"/>
                </a:lnTo>
                <a:lnTo>
                  <a:pt x="430039" y="972381"/>
                </a:lnTo>
                <a:lnTo>
                  <a:pt x="973247" y="899953"/>
                </a:lnTo>
                <a:lnTo>
                  <a:pt x="1335386" y="813945"/>
                </a:lnTo>
                <a:lnTo>
                  <a:pt x="1629624" y="750571"/>
                </a:lnTo>
                <a:lnTo>
                  <a:pt x="1729212" y="750571"/>
                </a:lnTo>
                <a:cubicBezTo>
                  <a:pt x="1798610" y="756740"/>
                  <a:pt x="1867769" y="768678"/>
                  <a:pt x="1937441" y="768678"/>
                </a:cubicBezTo>
                <a:lnTo>
                  <a:pt x="2195465" y="818472"/>
                </a:lnTo>
                <a:lnTo>
                  <a:pt x="2399168" y="818472"/>
                </a:lnTo>
                <a:lnTo>
                  <a:pt x="2706986" y="750571"/>
                </a:lnTo>
                <a:lnTo>
                  <a:pt x="3241140" y="610242"/>
                </a:lnTo>
                <a:cubicBezTo>
                  <a:pt x="3328612" y="594896"/>
                  <a:pt x="3414883" y="564975"/>
                  <a:pt x="3503691" y="564975"/>
                </a:cubicBezTo>
                <a:lnTo>
                  <a:pt x="3843196" y="510654"/>
                </a:lnTo>
                <a:lnTo>
                  <a:pt x="4182701" y="456333"/>
                </a:lnTo>
                <a:lnTo>
                  <a:pt x="4427144" y="447280"/>
                </a:lnTo>
                <a:lnTo>
                  <a:pt x="4748542" y="374852"/>
                </a:lnTo>
                <a:lnTo>
                  <a:pt x="5151422" y="275264"/>
                </a:lnTo>
                <a:cubicBezTo>
                  <a:pt x="5267511" y="244714"/>
                  <a:pt x="5379939" y="184729"/>
                  <a:pt x="5499980" y="184729"/>
                </a:cubicBezTo>
                <a:cubicBezTo>
                  <a:pt x="5572216" y="157064"/>
                  <a:pt x="5639910" y="103248"/>
                  <a:pt x="5717263" y="103248"/>
                </a:cubicBezTo>
                <a:lnTo>
                  <a:pt x="6542449" y="0"/>
                </a:lnTo>
              </a:path>
            </a:pathLst>
          </a:custGeom>
          <a:ln w="22225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7" name="Dowolny kształt 96"/>
          <p:cNvSpPr/>
          <p:nvPr/>
        </p:nvSpPr>
        <p:spPr>
          <a:xfrm>
            <a:off x="2348088" y="3191346"/>
            <a:ext cx="5303057" cy="849878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76263"/>
              <a:gd name="connsiteY0" fmla="*/ 1053925 h 1053925"/>
              <a:gd name="connsiteX1" fmla="*/ 226336 w 6576263"/>
              <a:gd name="connsiteY1" fmla="*/ 1004131 h 1053925"/>
              <a:gd name="connsiteX2" fmla="*/ 430039 w 6576263"/>
              <a:gd name="connsiteY2" fmla="*/ 990551 h 1053925"/>
              <a:gd name="connsiteX3" fmla="*/ 973247 w 6576263"/>
              <a:gd name="connsiteY3" fmla="*/ 918123 h 1053925"/>
              <a:gd name="connsiteX4" fmla="*/ 1335386 w 6576263"/>
              <a:gd name="connsiteY4" fmla="*/ 832115 h 1053925"/>
              <a:gd name="connsiteX5" fmla="*/ 1629624 w 6576263"/>
              <a:gd name="connsiteY5" fmla="*/ 768741 h 1053925"/>
              <a:gd name="connsiteX6" fmla="*/ 1729212 w 6576263"/>
              <a:gd name="connsiteY6" fmla="*/ 768741 h 1053925"/>
              <a:gd name="connsiteX7" fmla="*/ 1937441 w 6576263"/>
              <a:gd name="connsiteY7" fmla="*/ 786848 h 1053925"/>
              <a:gd name="connsiteX8" fmla="*/ 2195465 w 6576263"/>
              <a:gd name="connsiteY8" fmla="*/ 836642 h 1053925"/>
              <a:gd name="connsiteX9" fmla="*/ 2399168 w 6576263"/>
              <a:gd name="connsiteY9" fmla="*/ 836642 h 1053925"/>
              <a:gd name="connsiteX10" fmla="*/ 2706986 w 6576263"/>
              <a:gd name="connsiteY10" fmla="*/ 768741 h 1053925"/>
              <a:gd name="connsiteX11" fmla="*/ 3241140 w 6576263"/>
              <a:gd name="connsiteY11" fmla="*/ 628412 h 1053925"/>
              <a:gd name="connsiteX12" fmla="*/ 3503691 w 6576263"/>
              <a:gd name="connsiteY12" fmla="*/ 583145 h 1053925"/>
              <a:gd name="connsiteX13" fmla="*/ 3843196 w 6576263"/>
              <a:gd name="connsiteY13" fmla="*/ 528824 h 1053925"/>
              <a:gd name="connsiteX14" fmla="*/ 4182701 w 6576263"/>
              <a:gd name="connsiteY14" fmla="*/ 474503 h 1053925"/>
              <a:gd name="connsiteX15" fmla="*/ 4427144 w 6576263"/>
              <a:gd name="connsiteY15" fmla="*/ 465450 h 1053925"/>
              <a:gd name="connsiteX16" fmla="*/ 4748542 w 6576263"/>
              <a:gd name="connsiteY16" fmla="*/ 393022 h 1053925"/>
              <a:gd name="connsiteX17" fmla="*/ 5151422 w 6576263"/>
              <a:gd name="connsiteY17" fmla="*/ 293434 h 1053925"/>
              <a:gd name="connsiteX18" fmla="*/ 5499980 w 6576263"/>
              <a:gd name="connsiteY18" fmla="*/ 202899 h 1053925"/>
              <a:gd name="connsiteX19" fmla="*/ 5717263 w 6576263"/>
              <a:gd name="connsiteY19" fmla="*/ 121418 h 1053925"/>
              <a:gd name="connsiteX20" fmla="*/ 6576263 w 6576263"/>
              <a:gd name="connsiteY20" fmla="*/ 0 h 105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76263" h="1053925">
                <a:moveTo>
                  <a:pt x="0" y="1053925"/>
                </a:moveTo>
                <a:lnTo>
                  <a:pt x="226336" y="1004131"/>
                </a:lnTo>
                <a:lnTo>
                  <a:pt x="430039" y="990551"/>
                </a:lnTo>
                <a:lnTo>
                  <a:pt x="973247" y="918123"/>
                </a:lnTo>
                <a:lnTo>
                  <a:pt x="1335386" y="832115"/>
                </a:lnTo>
                <a:lnTo>
                  <a:pt x="1629624" y="768741"/>
                </a:lnTo>
                <a:lnTo>
                  <a:pt x="1729212" y="768741"/>
                </a:lnTo>
                <a:cubicBezTo>
                  <a:pt x="1798610" y="774910"/>
                  <a:pt x="1867769" y="786848"/>
                  <a:pt x="1937441" y="786848"/>
                </a:cubicBezTo>
                <a:lnTo>
                  <a:pt x="2195465" y="836642"/>
                </a:lnTo>
                <a:lnTo>
                  <a:pt x="2399168" y="836642"/>
                </a:lnTo>
                <a:lnTo>
                  <a:pt x="2706986" y="768741"/>
                </a:lnTo>
                <a:lnTo>
                  <a:pt x="3241140" y="628412"/>
                </a:lnTo>
                <a:cubicBezTo>
                  <a:pt x="3328612" y="613066"/>
                  <a:pt x="3414883" y="583145"/>
                  <a:pt x="3503691" y="583145"/>
                </a:cubicBezTo>
                <a:lnTo>
                  <a:pt x="3843196" y="528824"/>
                </a:lnTo>
                <a:lnTo>
                  <a:pt x="4182701" y="474503"/>
                </a:lnTo>
                <a:lnTo>
                  <a:pt x="4427144" y="465450"/>
                </a:lnTo>
                <a:lnTo>
                  <a:pt x="4748542" y="393022"/>
                </a:lnTo>
                <a:lnTo>
                  <a:pt x="5151422" y="293434"/>
                </a:lnTo>
                <a:cubicBezTo>
                  <a:pt x="5267511" y="262884"/>
                  <a:pt x="5379939" y="202899"/>
                  <a:pt x="5499980" y="202899"/>
                </a:cubicBezTo>
                <a:cubicBezTo>
                  <a:pt x="5572216" y="175234"/>
                  <a:pt x="5639910" y="121418"/>
                  <a:pt x="5717263" y="121418"/>
                </a:cubicBezTo>
                <a:lnTo>
                  <a:pt x="6576263" y="0"/>
                </a:lnTo>
              </a:path>
            </a:pathLst>
          </a:custGeom>
          <a:ln w="22225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8" name="pole tekstowe 97"/>
          <p:cNvSpPr txBox="1"/>
          <p:nvPr/>
        </p:nvSpPr>
        <p:spPr>
          <a:xfrm>
            <a:off x="7175830" y="31467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3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99" name="Dowolny kształt 98"/>
          <p:cNvSpPr/>
          <p:nvPr/>
        </p:nvSpPr>
        <p:spPr>
          <a:xfrm>
            <a:off x="3148736" y="3657231"/>
            <a:ext cx="40515" cy="218779"/>
          </a:xfrm>
          <a:custGeom>
            <a:avLst/>
            <a:gdLst>
              <a:gd name="connsiteX0" fmla="*/ 50242 w 50242"/>
              <a:gd name="connsiteY0" fmla="*/ 0 h 271305"/>
              <a:gd name="connsiteX1" fmla="*/ 20097 w 50242"/>
              <a:gd name="connsiteY1" fmla="*/ 105507 h 271305"/>
              <a:gd name="connsiteX2" fmla="*/ 0 w 50242"/>
              <a:gd name="connsiteY2" fmla="*/ 271305 h 27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42" h="271305">
                <a:moveTo>
                  <a:pt x="50242" y="0"/>
                </a:moveTo>
                <a:lnTo>
                  <a:pt x="20097" y="105507"/>
                </a:lnTo>
                <a:lnTo>
                  <a:pt x="0" y="271305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0" name="Dowolny kształt 99"/>
          <p:cNvSpPr/>
          <p:nvPr/>
        </p:nvSpPr>
        <p:spPr>
          <a:xfrm>
            <a:off x="6353443" y="3234353"/>
            <a:ext cx="550171" cy="159532"/>
          </a:xfrm>
          <a:custGeom>
            <a:avLst/>
            <a:gdLst>
              <a:gd name="connsiteX0" fmla="*/ 0 w 572756"/>
              <a:gd name="connsiteY0" fmla="*/ 140677 h 140677"/>
              <a:gd name="connsiteX1" fmla="*/ 331596 w 572756"/>
              <a:gd name="connsiteY1" fmla="*/ 55266 h 140677"/>
              <a:gd name="connsiteX2" fmla="*/ 572756 w 572756"/>
              <a:gd name="connsiteY2" fmla="*/ 0 h 140677"/>
              <a:gd name="connsiteX0" fmla="*/ 0 w 556071"/>
              <a:gd name="connsiteY0" fmla="*/ 145443 h 145443"/>
              <a:gd name="connsiteX1" fmla="*/ 331596 w 556071"/>
              <a:gd name="connsiteY1" fmla="*/ 60032 h 145443"/>
              <a:gd name="connsiteX2" fmla="*/ 556071 w 556071"/>
              <a:gd name="connsiteY2" fmla="*/ 0 h 145443"/>
              <a:gd name="connsiteX0" fmla="*/ 0 w 682261"/>
              <a:gd name="connsiteY0" fmla="*/ 197834 h 197834"/>
              <a:gd name="connsiteX1" fmla="*/ 331596 w 682261"/>
              <a:gd name="connsiteY1" fmla="*/ 112423 h 197834"/>
              <a:gd name="connsiteX2" fmla="*/ 682261 w 682261"/>
              <a:gd name="connsiteY2" fmla="*/ 0 h 19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261" h="197834">
                <a:moveTo>
                  <a:pt x="0" y="197834"/>
                </a:moveTo>
                <a:lnTo>
                  <a:pt x="331596" y="112423"/>
                </a:lnTo>
                <a:lnTo>
                  <a:pt x="682261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1" name="pole tekstowe 100"/>
          <p:cNvSpPr txBox="1"/>
          <p:nvPr/>
        </p:nvSpPr>
        <p:spPr>
          <a:xfrm>
            <a:off x="6673959" y="30702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2" name="Dowolny kształt 101"/>
          <p:cNvSpPr/>
          <p:nvPr/>
        </p:nvSpPr>
        <p:spPr>
          <a:xfrm>
            <a:off x="3694244" y="1933558"/>
            <a:ext cx="863772" cy="547757"/>
          </a:xfrm>
          <a:custGeom>
            <a:avLst/>
            <a:gdLst>
              <a:gd name="connsiteX0" fmla="*/ 0 w 1071154"/>
              <a:gd name="connsiteY0" fmla="*/ 415108 h 679268"/>
              <a:gd name="connsiteX1" fmla="*/ 795383 w 1071154"/>
              <a:gd name="connsiteY1" fmla="*/ 679268 h 679268"/>
              <a:gd name="connsiteX2" fmla="*/ 830217 w 1071154"/>
              <a:gd name="connsiteY2" fmla="*/ 574766 h 679268"/>
              <a:gd name="connsiteX3" fmla="*/ 928914 w 1071154"/>
              <a:gd name="connsiteY3" fmla="*/ 339634 h 679268"/>
              <a:gd name="connsiteX4" fmla="*/ 986971 w 1071154"/>
              <a:gd name="connsiteY4" fmla="*/ 148046 h 679268"/>
              <a:gd name="connsiteX5" fmla="*/ 1071154 w 1071154"/>
              <a:gd name="connsiteY5" fmla="*/ 0 h 67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1154" h="679268">
                <a:moveTo>
                  <a:pt x="0" y="415108"/>
                </a:moveTo>
                <a:lnTo>
                  <a:pt x="795383" y="679268"/>
                </a:lnTo>
                <a:lnTo>
                  <a:pt x="830217" y="574766"/>
                </a:lnTo>
                <a:lnTo>
                  <a:pt x="928914" y="339634"/>
                </a:lnTo>
                <a:lnTo>
                  <a:pt x="986971" y="148046"/>
                </a:lnTo>
                <a:lnTo>
                  <a:pt x="1071154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3" name="pole tekstowe 102"/>
          <p:cNvSpPr txBox="1"/>
          <p:nvPr/>
        </p:nvSpPr>
        <p:spPr>
          <a:xfrm>
            <a:off x="5781952" y="401050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5" name="pole tekstowe 104"/>
          <p:cNvSpPr txBox="1"/>
          <p:nvPr/>
        </p:nvSpPr>
        <p:spPr>
          <a:xfrm>
            <a:off x="4277739" y="236017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4" name="pole tekstowe 113"/>
          <p:cNvSpPr txBox="1"/>
          <p:nvPr/>
        </p:nvSpPr>
        <p:spPr>
          <a:xfrm>
            <a:off x="3126490" y="365010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46" name="Dowolny kształt 145"/>
          <p:cNvSpPr/>
          <p:nvPr/>
        </p:nvSpPr>
        <p:spPr>
          <a:xfrm>
            <a:off x="4085115" y="3838526"/>
            <a:ext cx="328670" cy="844418"/>
          </a:xfrm>
          <a:custGeom>
            <a:avLst/>
            <a:gdLst>
              <a:gd name="connsiteX0" fmla="*/ 490092 w 490092"/>
              <a:gd name="connsiteY0" fmla="*/ 0 h 1177537"/>
              <a:gd name="connsiteX1" fmla="*/ 0 w 490092"/>
              <a:gd name="connsiteY1" fmla="*/ 1177537 h 1177537"/>
              <a:gd name="connsiteX0" fmla="*/ 407580 w 407580"/>
              <a:gd name="connsiteY0" fmla="*/ 0 h 1047154"/>
              <a:gd name="connsiteX1" fmla="*/ 0 w 407580"/>
              <a:gd name="connsiteY1" fmla="*/ 1047154 h 104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7580" h="1047154">
                <a:moveTo>
                  <a:pt x="407580" y="0"/>
                </a:moveTo>
                <a:lnTo>
                  <a:pt x="0" y="1047154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7" name="pole tekstowe 146"/>
          <p:cNvSpPr txBox="1"/>
          <p:nvPr/>
        </p:nvSpPr>
        <p:spPr>
          <a:xfrm>
            <a:off x="4043110" y="45203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48" name="pole tekstowe 147"/>
          <p:cNvSpPr txBox="1"/>
          <p:nvPr/>
        </p:nvSpPr>
        <p:spPr>
          <a:xfrm>
            <a:off x="5550796" y="3537471"/>
            <a:ext cx="219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49" name="Dowolny kształt 148"/>
          <p:cNvSpPr/>
          <p:nvPr/>
        </p:nvSpPr>
        <p:spPr>
          <a:xfrm>
            <a:off x="5843078" y="4004672"/>
            <a:ext cx="19188" cy="182595"/>
          </a:xfrm>
          <a:custGeom>
            <a:avLst/>
            <a:gdLst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2209 w 59635"/>
              <a:gd name="connsiteY7" fmla="*/ 351405 h 777835"/>
              <a:gd name="connsiteX8" fmla="*/ 23454 w 59635"/>
              <a:gd name="connsiteY8" fmla="*/ 598636 h 777835"/>
              <a:gd name="connsiteX9" fmla="*/ 20165 w 59635"/>
              <a:gd name="connsiteY9" fmla="*/ 634818 h 777835"/>
              <a:gd name="connsiteX10" fmla="*/ 13586 w 59635"/>
              <a:gd name="connsiteY10" fmla="*/ 667710 h 777835"/>
              <a:gd name="connsiteX11" fmla="*/ 10297 w 59635"/>
              <a:gd name="connsiteY11" fmla="*/ 703891 h 777835"/>
              <a:gd name="connsiteX12" fmla="*/ 7008 w 59635"/>
              <a:gd name="connsiteY12" fmla="*/ 717048 h 777835"/>
              <a:gd name="connsiteX13" fmla="*/ 3719 w 59635"/>
              <a:gd name="connsiteY13" fmla="*/ 749940 h 777835"/>
              <a:gd name="connsiteX14" fmla="*/ 430 w 59635"/>
              <a:gd name="connsiteY14" fmla="*/ 772965 h 777835"/>
              <a:gd name="connsiteX15" fmla="*/ 10297 w 59635"/>
              <a:gd name="connsiteY15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2209 w 59635"/>
              <a:gd name="connsiteY6" fmla="*/ 351405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49768 w 49768"/>
              <a:gd name="connsiteY0" fmla="*/ 0 h 731786"/>
              <a:gd name="connsiteX1" fmla="*/ 46479 w 49768"/>
              <a:gd name="connsiteY1" fmla="*/ 23025 h 731786"/>
              <a:gd name="connsiteX2" fmla="*/ 43189 w 49768"/>
              <a:gd name="connsiteY2" fmla="*/ 32892 h 731786"/>
              <a:gd name="connsiteX3" fmla="*/ 39900 w 49768"/>
              <a:gd name="connsiteY3" fmla="*/ 46049 h 731786"/>
              <a:gd name="connsiteX4" fmla="*/ 33322 w 49768"/>
              <a:gd name="connsiteY4" fmla="*/ 98677 h 731786"/>
              <a:gd name="connsiteX5" fmla="*/ 22209 w 49768"/>
              <a:gd name="connsiteY5" fmla="*/ 305356 h 731786"/>
              <a:gd name="connsiteX6" fmla="*/ 23454 w 49768"/>
              <a:gd name="connsiteY6" fmla="*/ 552587 h 731786"/>
              <a:gd name="connsiteX7" fmla="*/ 20165 w 49768"/>
              <a:gd name="connsiteY7" fmla="*/ 588769 h 731786"/>
              <a:gd name="connsiteX8" fmla="*/ 13586 w 49768"/>
              <a:gd name="connsiteY8" fmla="*/ 621661 h 731786"/>
              <a:gd name="connsiteX9" fmla="*/ 10297 w 49768"/>
              <a:gd name="connsiteY9" fmla="*/ 657842 h 731786"/>
              <a:gd name="connsiteX10" fmla="*/ 7008 w 49768"/>
              <a:gd name="connsiteY10" fmla="*/ 670999 h 731786"/>
              <a:gd name="connsiteX11" fmla="*/ 3719 w 49768"/>
              <a:gd name="connsiteY11" fmla="*/ 703891 h 731786"/>
              <a:gd name="connsiteX12" fmla="*/ 430 w 49768"/>
              <a:gd name="connsiteY12" fmla="*/ 726916 h 731786"/>
              <a:gd name="connsiteX13" fmla="*/ 10297 w 49768"/>
              <a:gd name="connsiteY13" fmla="*/ 707180 h 731786"/>
              <a:gd name="connsiteX0" fmla="*/ 46479 w 46479"/>
              <a:gd name="connsiteY0" fmla="*/ 0 h 708761"/>
              <a:gd name="connsiteX1" fmla="*/ 43189 w 46479"/>
              <a:gd name="connsiteY1" fmla="*/ 9867 h 708761"/>
              <a:gd name="connsiteX2" fmla="*/ 39900 w 46479"/>
              <a:gd name="connsiteY2" fmla="*/ 23024 h 708761"/>
              <a:gd name="connsiteX3" fmla="*/ 33322 w 46479"/>
              <a:gd name="connsiteY3" fmla="*/ 75652 h 708761"/>
              <a:gd name="connsiteX4" fmla="*/ 22209 w 46479"/>
              <a:gd name="connsiteY4" fmla="*/ 282331 h 708761"/>
              <a:gd name="connsiteX5" fmla="*/ 23454 w 46479"/>
              <a:gd name="connsiteY5" fmla="*/ 529562 h 708761"/>
              <a:gd name="connsiteX6" fmla="*/ 20165 w 46479"/>
              <a:gd name="connsiteY6" fmla="*/ 565744 h 708761"/>
              <a:gd name="connsiteX7" fmla="*/ 13586 w 46479"/>
              <a:gd name="connsiteY7" fmla="*/ 598636 h 708761"/>
              <a:gd name="connsiteX8" fmla="*/ 10297 w 46479"/>
              <a:gd name="connsiteY8" fmla="*/ 634817 h 708761"/>
              <a:gd name="connsiteX9" fmla="*/ 7008 w 46479"/>
              <a:gd name="connsiteY9" fmla="*/ 647974 h 708761"/>
              <a:gd name="connsiteX10" fmla="*/ 3719 w 46479"/>
              <a:gd name="connsiteY10" fmla="*/ 680866 h 708761"/>
              <a:gd name="connsiteX11" fmla="*/ 430 w 46479"/>
              <a:gd name="connsiteY11" fmla="*/ 703891 h 708761"/>
              <a:gd name="connsiteX12" fmla="*/ 10297 w 46479"/>
              <a:gd name="connsiteY12" fmla="*/ 684155 h 708761"/>
              <a:gd name="connsiteX0" fmla="*/ 46479 w 46479"/>
              <a:gd name="connsiteY0" fmla="*/ 0 h 708761"/>
              <a:gd name="connsiteX1" fmla="*/ 39900 w 46479"/>
              <a:gd name="connsiteY1" fmla="*/ 23024 h 708761"/>
              <a:gd name="connsiteX2" fmla="*/ 33322 w 46479"/>
              <a:gd name="connsiteY2" fmla="*/ 75652 h 708761"/>
              <a:gd name="connsiteX3" fmla="*/ 22209 w 46479"/>
              <a:gd name="connsiteY3" fmla="*/ 282331 h 708761"/>
              <a:gd name="connsiteX4" fmla="*/ 23454 w 46479"/>
              <a:gd name="connsiteY4" fmla="*/ 529562 h 708761"/>
              <a:gd name="connsiteX5" fmla="*/ 20165 w 46479"/>
              <a:gd name="connsiteY5" fmla="*/ 565744 h 708761"/>
              <a:gd name="connsiteX6" fmla="*/ 13586 w 46479"/>
              <a:gd name="connsiteY6" fmla="*/ 598636 h 708761"/>
              <a:gd name="connsiteX7" fmla="*/ 10297 w 46479"/>
              <a:gd name="connsiteY7" fmla="*/ 634817 h 708761"/>
              <a:gd name="connsiteX8" fmla="*/ 7008 w 46479"/>
              <a:gd name="connsiteY8" fmla="*/ 647974 h 708761"/>
              <a:gd name="connsiteX9" fmla="*/ 3719 w 46479"/>
              <a:gd name="connsiteY9" fmla="*/ 680866 h 708761"/>
              <a:gd name="connsiteX10" fmla="*/ 430 w 46479"/>
              <a:gd name="connsiteY10" fmla="*/ 703891 h 708761"/>
              <a:gd name="connsiteX11" fmla="*/ 10297 w 46479"/>
              <a:gd name="connsiteY11" fmla="*/ 684155 h 708761"/>
              <a:gd name="connsiteX0" fmla="*/ 39900 w 39900"/>
              <a:gd name="connsiteY0" fmla="*/ 0 h 685737"/>
              <a:gd name="connsiteX1" fmla="*/ 33322 w 39900"/>
              <a:gd name="connsiteY1" fmla="*/ 52628 h 685737"/>
              <a:gd name="connsiteX2" fmla="*/ 22209 w 39900"/>
              <a:gd name="connsiteY2" fmla="*/ 259307 h 685737"/>
              <a:gd name="connsiteX3" fmla="*/ 23454 w 39900"/>
              <a:gd name="connsiteY3" fmla="*/ 506538 h 685737"/>
              <a:gd name="connsiteX4" fmla="*/ 20165 w 39900"/>
              <a:gd name="connsiteY4" fmla="*/ 542720 h 685737"/>
              <a:gd name="connsiteX5" fmla="*/ 13586 w 39900"/>
              <a:gd name="connsiteY5" fmla="*/ 575612 h 685737"/>
              <a:gd name="connsiteX6" fmla="*/ 10297 w 39900"/>
              <a:gd name="connsiteY6" fmla="*/ 611793 h 685737"/>
              <a:gd name="connsiteX7" fmla="*/ 7008 w 39900"/>
              <a:gd name="connsiteY7" fmla="*/ 624950 h 685737"/>
              <a:gd name="connsiteX8" fmla="*/ 3719 w 39900"/>
              <a:gd name="connsiteY8" fmla="*/ 657842 h 685737"/>
              <a:gd name="connsiteX9" fmla="*/ 430 w 39900"/>
              <a:gd name="connsiteY9" fmla="*/ 680867 h 685737"/>
              <a:gd name="connsiteX10" fmla="*/ 10297 w 39900"/>
              <a:gd name="connsiteY10" fmla="*/ 661131 h 685737"/>
              <a:gd name="connsiteX0" fmla="*/ 33322 w 33322"/>
              <a:gd name="connsiteY0" fmla="*/ 0 h 633109"/>
              <a:gd name="connsiteX1" fmla="*/ 22209 w 33322"/>
              <a:gd name="connsiteY1" fmla="*/ 206679 h 633109"/>
              <a:gd name="connsiteX2" fmla="*/ 23454 w 33322"/>
              <a:gd name="connsiteY2" fmla="*/ 453910 h 633109"/>
              <a:gd name="connsiteX3" fmla="*/ 20165 w 33322"/>
              <a:gd name="connsiteY3" fmla="*/ 490092 h 633109"/>
              <a:gd name="connsiteX4" fmla="*/ 13586 w 33322"/>
              <a:gd name="connsiteY4" fmla="*/ 522984 h 633109"/>
              <a:gd name="connsiteX5" fmla="*/ 10297 w 33322"/>
              <a:gd name="connsiteY5" fmla="*/ 559165 h 633109"/>
              <a:gd name="connsiteX6" fmla="*/ 7008 w 33322"/>
              <a:gd name="connsiteY6" fmla="*/ 572322 h 633109"/>
              <a:gd name="connsiteX7" fmla="*/ 3719 w 33322"/>
              <a:gd name="connsiteY7" fmla="*/ 605214 h 633109"/>
              <a:gd name="connsiteX8" fmla="*/ 430 w 33322"/>
              <a:gd name="connsiteY8" fmla="*/ 628239 h 633109"/>
              <a:gd name="connsiteX9" fmla="*/ 10297 w 33322"/>
              <a:gd name="connsiteY9" fmla="*/ 608503 h 633109"/>
              <a:gd name="connsiteX0" fmla="*/ 22209 w 23795"/>
              <a:gd name="connsiteY0" fmla="*/ 0 h 426430"/>
              <a:gd name="connsiteX1" fmla="*/ 23454 w 23795"/>
              <a:gd name="connsiteY1" fmla="*/ 247231 h 426430"/>
              <a:gd name="connsiteX2" fmla="*/ 20165 w 23795"/>
              <a:gd name="connsiteY2" fmla="*/ 283413 h 426430"/>
              <a:gd name="connsiteX3" fmla="*/ 13586 w 23795"/>
              <a:gd name="connsiteY3" fmla="*/ 316305 h 426430"/>
              <a:gd name="connsiteX4" fmla="*/ 10297 w 23795"/>
              <a:gd name="connsiteY4" fmla="*/ 352486 h 426430"/>
              <a:gd name="connsiteX5" fmla="*/ 7008 w 23795"/>
              <a:gd name="connsiteY5" fmla="*/ 365643 h 426430"/>
              <a:gd name="connsiteX6" fmla="*/ 3719 w 23795"/>
              <a:gd name="connsiteY6" fmla="*/ 398535 h 426430"/>
              <a:gd name="connsiteX7" fmla="*/ 430 w 23795"/>
              <a:gd name="connsiteY7" fmla="*/ 421560 h 426430"/>
              <a:gd name="connsiteX8" fmla="*/ 10297 w 23795"/>
              <a:gd name="connsiteY8" fmla="*/ 401824 h 426430"/>
              <a:gd name="connsiteX0" fmla="*/ 22209 w 23795"/>
              <a:gd name="connsiteY0" fmla="*/ 14294 h 226434"/>
              <a:gd name="connsiteX1" fmla="*/ 23454 w 23795"/>
              <a:gd name="connsiteY1" fmla="*/ 47235 h 226434"/>
              <a:gd name="connsiteX2" fmla="*/ 20165 w 23795"/>
              <a:gd name="connsiteY2" fmla="*/ 83417 h 226434"/>
              <a:gd name="connsiteX3" fmla="*/ 13586 w 23795"/>
              <a:gd name="connsiteY3" fmla="*/ 116309 h 226434"/>
              <a:gd name="connsiteX4" fmla="*/ 10297 w 23795"/>
              <a:gd name="connsiteY4" fmla="*/ 152490 h 226434"/>
              <a:gd name="connsiteX5" fmla="*/ 7008 w 23795"/>
              <a:gd name="connsiteY5" fmla="*/ 165647 h 226434"/>
              <a:gd name="connsiteX6" fmla="*/ 3719 w 23795"/>
              <a:gd name="connsiteY6" fmla="*/ 198539 h 226434"/>
              <a:gd name="connsiteX7" fmla="*/ 430 w 23795"/>
              <a:gd name="connsiteY7" fmla="*/ 221564 h 226434"/>
              <a:gd name="connsiteX8" fmla="*/ 10297 w 23795"/>
              <a:gd name="connsiteY8" fmla="*/ 201828 h 2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95" h="226434">
                <a:moveTo>
                  <a:pt x="22209" y="14294"/>
                </a:moveTo>
                <a:cubicBezTo>
                  <a:pt x="21661" y="80078"/>
                  <a:pt x="23795" y="0"/>
                  <a:pt x="23454" y="47235"/>
                </a:cubicBezTo>
                <a:cubicBezTo>
                  <a:pt x="23269" y="59344"/>
                  <a:pt x="21502" y="71381"/>
                  <a:pt x="20165" y="83417"/>
                </a:cubicBezTo>
                <a:cubicBezTo>
                  <a:pt x="17645" y="106095"/>
                  <a:pt x="18765" y="100776"/>
                  <a:pt x="13586" y="116309"/>
                </a:cubicBezTo>
                <a:cubicBezTo>
                  <a:pt x="12490" y="128369"/>
                  <a:pt x="11897" y="140486"/>
                  <a:pt x="10297" y="152490"/>
                </a:cubicBezTo>
                <a:cubicBezTo>
                  <a:pt x="9700" y="156971"/>
                  <a:pt x="7647" y="161172"/>
                  <a:pt x="7008" y="165647"/>
                </a:cubicBezTo>
                <a:cubicBezTo>
                  <a:pt x="5450" y="176555"/>
                  <a:pt x="5175" y="187617"/>
                  <a:pt x="3719" y="198539"/>
                </a:cubicBezTo>
                <a:cubicBezTo>
                  <a:pt x="0" y="226434"/>
                  <a:pt x="430" y="205747"/>
                  <a:pt x="430" y="221564"/>
                </a:cubicBezTo>
                <a:lnTo>
                  <a:pt x="10297" y="201828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0" name="Prostokąt zaokrąglony 149"/>
          <p:cNvSpPr/>
          <p:nvPr/>
        </p:nvSpPr>
        <p:spPr>
          <a:xfrm>
            <a:off x="3564828" y="3724913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1" name="pole tekstowe 150"/>
          <p:cNvSpPr txBox="1"/>
          <p:nvPr/>
        </p:nvSpPr>
        <p:spPr>
          <a:xfrm>
            <a:off x="3483872" y="3659972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2" name="Prostokąt zaokrąglony 151"/>
          <p:cNvSpPr/>
          <p:nvPr/>
        </p:nvSpPr>
        <p:spPr>
          <a:xfrm>
            <a:off x="4816414" y="3623689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3" name="pole tekstowe 152"/>
          <p:cNvSpPr txBox="1"/>
          <p:nvPr/>
        </p:nvSpPr>
        <p:spPr>
          <a:xfrm>
            <a:off x="4730931" y="3567803"/>
            <a:ext cx="330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4" name="Prostokąt zaokrąglony 153"/>
          <p:cNvSpPr/>
          <p:nvPr/>
        </p:nvSpPr>
        <p:spPr>
          <a:xfrm>
            <a:off x="5853970" y="3458820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5" name="Prostokąt 154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6" name="pole tekstowe 165"/>
          <p:cNvSpPr txBox="1"/>
          <p:nvPr/>
        </p:nvSpPr>
        <p:spPr>
          <a:xfrm>
            <a:off x="5770249" y="3391267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9" name="pole tekstowe 38"/>
          <p:cNvSpPr txBox="1"/>
          <p:nvPr/>
        </p:nvSpPr>
        <p:spPr>
          <a:xfrm>
            <a:off x="7351794" y="3152521"/>
            <a:ext cx="343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1D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40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4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4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42" name="Łącznik prosty 4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Obraz 42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44" name="pole tekstowe 43"/>
          <p:cNvSpPr txBox="1"/>
          <p:nvPr/>
        </p:nvSpPr>
        <p:spPr>
          <a:xfrm>
            <a:off x="5220072" y="357301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45" name="Prostokąt zaokrąglony 44"/>
          <p:cNvSpPr/>
          <p:nvPr/>
        </p:nvSpPr>
        <p:spPr>
          <a:xfrm>
            <a:off x="2267744" y="4149080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46" name="pole tekstowe 45"/>
          <p:cNvSpPr txBox="1"/>
          <p:nvPr/>
        </p:nvSpPr>
        <p:spPr>
          <a:xfrm>
            <a:off x="2195736" y="4077072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47" name="Prostokąt zaokrąglony 46"/>
          <p:cNvSpPr/>
          <p:nvPr/>
        </p:nvSpPr>
        <p:spPr>
          <a:xfrm>
            <a:off x="3563888" y="2204864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8" name="pole tekstowe 47"/>
          <p:cNvSpPr txBox="1"/>
          <p:nvPr/>
        </p:nvSpPr>
        <p:spPr>
          <a:xfrm>
            <a:off x="3503841" y="2132856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49" name="Prostokąt zaokrąglony 48"/>
          <p:cNvSpPr/>
          <p:nvPr/>
        </p:nvSpPr>
        <p:spPr>
          <a:xfrm>
            <a:off x="5959910" y="2060848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50" name="pole tekstowe 49"/>
          <p:cNvSpPr txBox="1"/>
          <p:nvPr/>
        </p:nvSpPr>
        <p:spPr>
          <a:xfrm>
            <a:off x="5898635" y="1990317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4C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PRZESTRZENNE Z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KONSULTACJI SPOŁECZNYCH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RAMACH PROJEKTU „OSIEDLA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KOMPLETNE”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3" name="Łącznik prosty 62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94" name="Prostokąt 93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5" name="Prostokąt 94"/>
          <p:cNvSpPr/>
          <p:nvPr/>
        </p:nvSpPr>
        <p:spPr>
          <a:xfrm>
            <a:off x="1285852" y="5982132"/>
            <a:ext cx="7286676" cy="68722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chemeClr val="accent1"/>
                </a:solidFill>
              </a:rPr>
              <a:t>Bezpieczeństwo </a:t>
            </a:r>
            <a:r>
              <a:rPr lang="pl-PL" sz="1000" cap="all" dirty="0" smtClean="0">
                <a:solidFill>
                  <a:schemeClr val="accent1"/>
                </a:solidFill>
              </a:rPr>
              <a:t>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rgbClr val="080808"/>
                </a:solidFill>
              </a:rPr>
              <a:t>a. </a:t>
            </a:r>
            <a:r>
              <a:rPr lang="pl-PL" sz="1000" cap="all" dirty="0" smtClean="0">
                <a:solidFill>
                  <a:srgbClr val="080808"/>
                </a:solidFill>
              </a:rPr>
              <a:t>ulica Schuberta stanowi piesze dojście do Parku Brochowskiego, jednocześnie alternatywę dla  UL. Buforowej, a jej niewielka szerokość powoduje, że piesi nie mieszczą się na niej razem z autami.  </a:t>
            </a:r>
            <a:r>
              <a:rPr lang="pl-PL" sz="1000" b="1" cap="all" dirty="0" smtClean="0">
                <a:solidFill>
                  <a:srgbClr val="080808"/>
                </a:solidFill>
              </a:rPr>
              <a:t>b. </a:t>
            </a:r>
            <a:r>
              <a:rPr lang="pl-PL" sz="1000" cap="all" dirty="0" smtClean="0">
                <a:solidFill>
                  <a:srgbClr val="080808"/>
                </a:solidFill>
              </a:rPr>
              <a:t>brak oświetlenia na ulicy Sarniej  </a:t>
            </a:r>
            <a:br>
              <a:rPr lang="pl-PL" sz="1000" cap="all" dirty="0" smtClean="0">
                <a:solidFill>
                  <a:srgbClr val="080808"/>
                </a:solidFill>
              </a:rPr>
            </a:br>
            <a:r>
              <a:rPr lang="pl-PL" sz="1000" b="1" cap="all" dirty="0" smtClean="0">
                <a:solidFill>
                  <a:srgbClr val="080808"/>
                </a:solidFill>
              </a:rPr>
              <a:t>c. </a:t>
            </a:r>
            <a:r>
              <a:rPr lang="pl-PL" sz="1000" cap="all" dirty="0" smtClean="0">
                <a:solidFill>
                  <a:srgbClr val="080808"/>
                </a:solidFill>
              </a:rPr>
              <a:t>ulica Konduktorska nie ma pobocza, a brak chodnika z Małej Toskanii powoduje, że jest niebezpieczna.</a:t>
            </a:r>
            <a:endParaRPr lang="pl-PL" sz="1000" cap="all" dirty="0">
              <a:solidFill>
                <a:srgbClr val="080808"/>
              </a:solidFill>
            </a:endParaRPr>
          </a:p>
        </p:txBody>
      </p:sp>
      <p:sp>
        <p:nvSpPr>
          <p:cNvPr id="96" name="Prostokąt 9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7</a:t>
            </a:r>
            <a:endParaRPr lang="pl-PL" sz="1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7" name="Obraz 96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6120" y="904530"/>
            <a:ext cx="7130598" cy="5040000"/>
          </a:xfrm>
          <a:prstGeom prst="rect">
            <a:avLst/>
          </a:prstGeom>
        </p:spPr>
      </p:pic>
      <p:sp>
        <p:nvSpPr>
          <p:cNvPr id="98" name="Dowolny kształt 97"/>
          <p:cNvSpPr/>
          <p:nvPr/>
        </p:nvSpPr>
        <p:spPr>
          <a:xfrm>
            <a:off x="2352163" y="3158620"/>
            <a:ext cx="5274724" cy="839575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1128" h="1041148">
                <a:moveTo>
                  <a:pt x="0" y="1041148"/>
                </a:moveTo>
                <a:lnTo>
                  <a:pt x="226336" y="991354"/>
                </a:lnTo>
                <a:lnTo>
                  <a:pt x="430039" y="977774"/>
                </a:lnTo>
                <a:lnTo>
                  <a:pt x="973247" y="905346"/>
                </a:lnTo>
                <a:lnTo>
                  <a:pt x="1335386" y="819338"/>
                </a:lnTo>
                <a:lnTo>
                  <a:pt x="1629624" y="755964"/>
                </a:lnTo>
                <a:lnTo>
                  <a:pt x="1729212" y="755964"/>
                </a:lnTo>
                <a:cubicBezTo>
                  <a:pt x="1798610" y="762133"/>
                  <a:pt x="1867769" y="774071"/>
                  <a:pt x="1937441" y="774071"/>
                </a:cubicBezTo>
                <a:lnTo>
                  <a:pt x="2195465" y="823865"/>
                </a:lnTo>
                <a:lnTo>
                  <a:pt x="2399168" y="823865"/>
                </a:lnTo>
                <a:lnTo>
                  <a:pt x="2706986" y="755964"/>
                </a:lnTo>
                <a:lnTo>
                  <a:pt x="3241140" y="615635"/>
                </a:lnTo>
                <a:cubicBezTo>
                  <a:pt x="3328612" y="600289"/>
                  <a:pt x="3414883" y="570368"/>
                  <a:pt x="3503691" y="570368"/>
                </a:cubicBezTo>
                <a:lnTo>
                  <a:pt x="3843196" y="516047"/>
                </a:lnTo>
                <a:lnTo>
                  <a:pt x="4182701" y="461726"/>
                </a:lnTo>
                <a:lnTo>
                  <a:pt x="4427144" y="452673"/>
                </a:lnTo>
                <a:lnTo>
                  <a:pt x="4748542" y="380245"/>
                </a:lnTo>
                <a:lnTo>
                  <a:pt x="5151422" y="280657"/>
                </a:lnTo>
                <a:cubicBezTo>
                  <a:pt x="5267511" y="250107"/>
                  <a:pt x="5379939" y="190122"/>
                  <a:pt x="5499980" y="190122"/>
                </a:cubicBezTo>
                <a:cubicBezTo>
                  <a:pt x="5572216" y="162457"/>
                  <a:pt x="5639910" y="108641"/>
                  <a:pt x="5717263" y="108641"/>
                </a:cubicBezTo>
                <a:lnTo>
                  <a:pt x="6541128" y="0"/>
                </a:lnTo>
              </a:path>
            </a:pathLst>
          </a:cu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9" name="Dowolny kształt 98"/>
          <p:cNvSpPr/>
          <p:nvPr/>
        </p:nvSpPr>
        <p:spPr>
          <a:xfrm>
            <a:off x="2362153" y="3180628"/>
            <a:ext cx="5275789" cy="835226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42449"/>
              <a:gd name="connsiteY0" fmla="*/ 1035755 h 1035755"/>
              <a:gd name="connsiteX1" fmla="*/ 226336 w 6542449"/>
              <a:gd name="connsiteY1" fmla="*/ 985961 h 1035755"/>
              <a:gd name="connsiteX2" fmla="*/ 430039 w 6542449"/>
              <a:gd name="connsiteY2" fmla="*/ 972381 h 1035755"/>
              <a:gd name="connsiteX3" fmla="*/ 973247 w 6542449"/>
              <a:gd name="connsiteY3" fmla="*/ 899953 h 1035755"/>
              <a:gd name="connsiteX4" fmla="*/ 1335386 w 6542449"/>
              <a:gd name="connsiteY4" fmla="*/ 813945 h 1035755"/>
              <a:gd name="connsiteX5" fmla="*/ 1629624 w 6542449"/>
              <a:gd name="connsiteY5" fmla="*/ 750571 h 1035755"/>
              <a:gd name="connsiteX6" fmla="*/ 1729212 w 6542449"/>
              <a:gd name="connsiteY6" fmla="*/ 750571 h 1035755"/>
              <a:gd name="connsiteX7" fmla="*/ 1937441 w 6542449"/>
              <a:gd name="connsiteY7" fmla="*/ 768678 h 1035755"/>
              <a:gd name="connsiteX8" fmla="*/ 2195465 w 6542449"/>
              <a:gd name="connsiteY8" fmla="*/ 818472 h 1035755"/>
              <a:gd name="connsiteX9" fmla="*/ 2399168 w 6542449"/>
              <a:gd name="connsiteY9" fmla="*/ 818472 h 1035755"/>
              <a:gd name="connsiteX10" fmla="*/ 2706986 w 6542449"/>
              <a:gd name="connsiteY10" fmla="*/ 750571 h 1035755"/>
              <a:gd name="connsiteX11" fmla="*/ 3241140 w 6542449"/>
              <a:gd name="connsiteY11" fmla="*/ 610242 h 1035755"/>
              <a:gd name="connsiteX12" fmla="*/ 3503691 w 6542449"/>
              <a:gd name="connsiteY12" fmla="*/ 564975 h 1035755"/>
              <a:gd name="connsiteX13" fmla="*/ 3843196 w 6542449"/>
              <a:gd name="connsiteY13" fmla="*/ 510654 h 1035755"/>
              <a:gd name="connsiteX14" fmla="*/ 4182701 w 6542449"/>
              <a:gd name="connsiteY14" fmla="*/ 456333 h 1035755"/>
              <a:gd name="connsiteX15" fmla="*/ 4427144 w 6542449"/>
              <a:gd name="connsiteY15" fmla="*/ 447280 h 1035755"/>
              <a:gd name="connsiteX16" fmla="*/ 4748542 w 6542449"/>
              <a:gd name="connsiteY16" fmla="*/ 374852 h 1035755"/>
              <a:gd name="connsiteX17" fmla="*/ 5151422 w 6542449"/>
              <a:gd name="connsiteY17" fmla="*/ 275264 h 1035755"/>
              <a:gd name="connsiteX18" fmla="*/ 5499980 w 6542449"/>
              <a:gd name="connsiteY18" fmla="*/ 184729 h 1035755"/>
              <a:gd name="connsiteX19" fmla="*/ 5717263 w 6542449"/>
              <a:gd name="connsiteY19" fmla="*/ 103248 h 1035755"/>
              <a:gd name="connsiteX20" fmla="*/ 6542449 w 6542449"/>
              <a:gd name="connsiteY20" fmla="*/ 0 h 103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2449" h="1035755">
                <a:moveTo>
                  <a:pt x="0" y="1035755"/>
                </a:moveTo>
                <a:lnTo>
                  <a:pt x="226336" y="985961"/>
                </a:lnTo>
                <a:lnTo>
                  <a:pt x="430039" y="972381"/>
                </a:lnTo>
                <a:lnTo>
                  <a:pt x="973247" y="899953"/>
                </a:lnTo>
                <a:lnTo>
                  <a:pt x="1335386" y="813945"/>
                </a:lnTo>
                <a:lnTo>
                  <a:pt x="1629624" y="750571"/>
                </a:lnTo>
                <a:lnTo>
                  <a:pt x="1729212" y="750571"/>
                </a:lnTo>
                <a:cubicBezTo>
                  <a:pt x="1798610" y="756740"/>
                  <a:pt x="1867769" y="768678"/>
                  <a:pt x="1937441" y="768678"/>
                </a:cubicBezTo>
                <a:lnTo>
                  <a:pt x="2195465" y="818472"/>
                </a:lnTo>
                <a:lnTo>
                  <a:pt x="2399168" y="818472"/>
                </a:lnTo>
                <a:lnTo>
                  <a:pt x="2706986" y="750571"/>
                </a:lnTo>
                <a:lnTo>
                  <a:pt x="3241140" y="610242"/>
                </a:lnTo>
                <a:cubicBezTo>
                  <a:pt x="3328612" y="594896"/>
                  <a:pt x="3414883" y="564975"/>
                  <a:pt x="3503691" y="564975"/>
                </a:cubicBezTo>
                <a:lnTo>
                  <a:pt x="3843196" y="510654"/>
                </a:lnTo>
                <a:lnTo>
                  <a:pt x="4182701" y="456333"/>
                </a:lnTo>
                <a:lnTo>
                  <a:pt x="4427144" y="447280"/>
                </a:lnTo>
                <a:lnTo>
                  <a:pt x="4748542" y="374852"/>
                </a:lnTo>
                <a:lnTo>
                  <a:pt x="5151422" y="275264"/>
                </a:lnTo>
                <a:cubicBezTo>
                  <a:pt x="5267511" y="244714"/>
                  <a:pt x="5379939" y="184729"/>
                  <a:pt x="5499980" y="184729"/>
                </a:cubicBezTo>
                <a:cubicBezTo>
                  <a:pt x="5572216" y="157064"/>
                  <a:pt x="5639910" y="103248"/>
                  <a:pt x="5717263" y="103248"/>
                </a:cubicBezTo>
                <a:lnTo>
                  <a:pt x="6542449" y="0"/>
                </a:lnTo>
              </a:path>
            </a:pathLst>
          </a:custGeom>
          <a:ln w="22225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0" name="Dowolny kształt 99"/>
          <p:cNvSpPr/>
          <p:nvPr/>
        </p:nvSpPr>
        <p:spPr>
          <a:xfrm>
            <a:off x="2348088" y="3191346"/>
            <a:ext cx="5303057" cy="849878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76263"/>
              <a:gd name="connsiteY0" fmla="*/ 1053925 h 1053925"/>
              <a:gd name="connsiteX1" fmla="*/ 226336 w 6576263"/>
              <a:gd name="connsiteY1" fmla="*/ 1004131 h 1053925"/>
              <a:gd name="connsiteX2" fmla="*/ 430039 w 6576263"/>
              <a:gd name="connsiteY2" fmla="*/ 990551 h 1053925"/>
              <a:gd name="connsiteX3" fmla="*/ 973247 w 6576263"/>
              <a:gd name="connsiteY3" fmla="*/ 918123 h 1053925"/>
              <a:gd name="connsiteX4" fmla="*/ 1335386 w 6576263"/>
              <a:gd name="connsiteY4" fmla="*/ 832115 h 1053925"/>
              <a:gd name="connsiteX5" fmla="*/ 1629624 w 6576263"/>
              <a:gd name="connsiteY5" fmla="*/ 768741 h 1053925"/>
              <a:gd name="connsiteX6" fmla="*/ 1729212 w 6576263"/>
              <a:gd name="connsiteY6" fmla="*/ 768741 h 1053925"/>
              <a:gd name="connsiteX7" fmla="*/ 1937441 w 6576263"/>
              <a:gd name="connsiteY7" fmla="*/ 786848 h 1053925"/>
              <a:gd name="connsiteX8" fmla="*/ 2195465 w 6576263"/>
              <a:gd name="connsiteY8" fmla="*/ 836642 h 1053925"/>
              <a:gd name="connsiteX9" fmla="*/ 2399168 w 6576263"/>
              <a:gd name="connsiteY9" fmla="*/ 836642 h 1053925"/>
              <a:gd name="connsiteX10" fmla="*/ 2706986 w 6576263"/>
              <a:gd name="connsiteY10" fmla="*/ 768741 h 1053925"/>
              <a:gd name="connsiteX11" fmla="*/ 3241140 w 6576263"/>
              <a:gd name="connsiteY11" fmla="*/ 628412 h 1053925"/>
              <a:gd name="connsiteX12" fmla="*/ 3503691 w 6576263"/>
              <a:gd name="connsiteY12" fmla="*/ 583145 h 1053925"/>
              <a:gd name="connsiteX13" fmla="*/ 3843196 w 6576263"/>
              <a:gd name="connsiteY13" fmla="*/ 528824 h 1053925"/>
              <a:gd name="connsiteX14" fmla="*/ 4182701 w 6576263"/>
              <a:gd name="connsiteY14" fmla="*/ 474503 h 1053925"/>
              <a:gd name="connsiteX15" fmla="*/ 4427144 w 6576263"/>
              <a:gd name="connsiteY15" fmla="*/ 465450 h 1053925"/>
              <a:gd name="connsiteX16" fmla="*/ 4748542 w 6576263"/>
              <a:gd name="connsiteY16" fmla="*/ 393022 h 1053925"/>
              <a:gd name="connsiteX17" fmla="*/ 5151422 w 6576263"/>
              <a:gd name="connsiteY17" fmla="*/ 293434 h 1053925"/>
              <a:gd name="connsiteX18" fmla="*/ 5499980 w 6576263"/>
              <a:gd name="connsiteY18" fmla="*/ 202899 h 1053925"/>
              <a:gd name="connsiteX19" fmla="*/ 5717263 w 6576263"/>
              <a:gd name="connsiteY19" fmla="*/ 121418 h 1053925"/>
              <a:gd name="connsiteX20" fmla="*/ 6576263 w 6576263"/>
              <a:gd name="connsiteY20" fmla="*/ 0 h 105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76263" h="1053925">
                <a:moveTo>
                  <a:pt x="0" y="1053925"/>
                </a:moveTo>
                <a:lnTo>
                  <a:pt x="226336" y="1004131"/>
                </a:lnTo>
                <a:lnTo>
                  <a:pt x="430039" y="990551"/>
                </a:lnTo>
                <a:lnTo>
                  <a:pt x="973247" y="918123"/>
                </a:lnTo>
                <a:lnTo>
                  <a:pt x="1335386" y="832115"/>
                </a:lnTo>
                <a:lnTo>
                  <a:pt x="1629624" y="768741"/>
                </a:lnTo>
                <a:lnTo>
                  <a:pt x="1729212" y="768741"/>
                </a:lnTo>
                <a:cubicBezTo>
                  <a:pt x="1798610" y="774910"/>
                  <a:pt x="1867769" y="786848"/>
                  <a:pt x="1937441" y="786848"/>
                </a:cubicBezTo>
                <a:lnTo>
                  <a:pt x="2195465" y="836642"/>
                </a:lnTo>
                <a:lnTo>
                  <a:pt x="2399168" y="836642"/>
                </a:lnTo>
                <a:lnTo>
                  <a:pt x="2706986" y="768741"/>
                </a:lnTo>
                <a:lnTo>
                  <a:pt x="3241140" y="628412"/>
                </a:lnTo>
                <a:cubicBezTo>
                  <a:pt x="3328612" y="613066"/>
                  <a:pt x="3414883" y="583145"/>
                  <a:pt x="3503691" y="583145"/>
                </a:cubicBezTo>
                <a:lnTo>
                  <a:pt x="3843196" y="528824"/>
                </a:lnTo>
                <a:lnTo>
                  <a:pt x="4182701" y="474503"/>
                </a:lnTo>
                <a:lnTo>
                  <a:pt x="4427144" y="465450"/>
                </a:lnTo>
                <a:lnTo>
                  <a:pt x="4748542" y="393022"/>
                </a:lnTo>
                <a:lnTo>
                  <a:pt x="5151422" y="293434"/>
                </a:lnTo>
                <a:cubicBezTo>
                  <a:pt x="5267511" y="262884"/>
                  <a:pt x="5379939" y="202899"/>
                  <a:pt x="5499980" y="202899"/>
                </a:cubicBezTo>
                <a:cubicBezTo>
                  <a:pt x="5572216" y="175234"/>
                  <a:pt x="5639910" y="121418"/>
                  <a:pt x="5717263" y="121418"/>
                </a:cubicBezTo>
                <a:lnTo>
                  <a:pt x="6576263" y="0"/>
                </a:lnTo>
              </a:path>
            </a:pathLst>
          </a:custGeom>
          <a:ln w="22225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1" name="pole tekstowe 100"/>
          <p:cNvSpPr txBox="1"/>
          <p:nvPr/>
        </p:nvSpPr>
        <p:spPr>
          <a:xfrm>
            <a:off x="7175830" y="31467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3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2" name="Dowolny kształt 101"/>
          <p:cNvSpPr/>
          <p:nvPr/>
        </p:nvSpPr>
        <p:spPr>
          <a:xfrm>
            <a:off x="3148736" y="3657231"/>
            <a:ext cx="40515" cy="218779"/>
          </a:xfrm>
          <a:custGeom>
            <a:avLst/>
            <a:gdLst>
              <a:gd name="connsiteX0" fmla="*/ 50242 w 50242"/>
              <a:gd name="connsiteY0" fmla="*/ 0 h 271305"/>
              <a:gd name="connsiteX1" fmla="*/ 20097 w 50242"/>
              <a:gd name="connsiteY1" fmla="*/ 105507 h 271305"/>
              <a:gd name="connsiteX2" fmla="*/ 0 w 50242"/>
              <a:gd name="connsiteY2" fmla="*/ 271305 h 27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42" h="271305">
                <a:moveTo>
                  <a:pt x="50242" y="0"/>
                </a:moveTo>
                <a:lnTo>
                  <a:pt x="20097" y="105507"/>
                </a:lnTo>
                <a:lnTo>
                  <a:pt x="0" y="271305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3" name="Dowolny kształt 102"/>
          <p:cNvSpPr/>
          <p:nvPr/>
        </p:nvSpPr>
        <p:spPr>
          <a:xfrm>
            <a:off x="6353443" y="3234353"/>
            <a:ext cx="550171" cy="159532"/>
          </a:xfrm>
          <a:custGeom>
            <a:avLst/>
            <a:gdLst>
              <a:gd name="connsiteX0" fmla="*/ 0 w 572756"/>
              <a:gd name="connsiteY0" fmla="*/ 140677 h 140677"/>
              <a:gd name="connsiteX1" fmla="*/ 331596 w 572756"/>
              <a:gd name="connsiteY1" fmla="*/ 55266 h 140677"/>
              <a:gd name="connsiteX2" fmla="*/ 572756 w 572756"/>
              <a:gd name="connsiteY2" fmla="*/ 0 h 140677"/>
              <a:gd name="connsiteX0" fmla="*/ 0 w 556071"/>
              <a:gd name="connsiteY0" fmla="*/ 145443 h 145443"/>
              <a:gd name="connsiteX1" fmla="*/ 331596 w 556071"/>
              <a:gd name="connsiteY1" fmla="*/ 60032 h 145443"/>
              <a:gd name="connsiteX2" fmla="*/ 556071 w 556071"/>
              <a:gd name="connsiteY2" fmla="*/ 0 h 145443"/>
              <a:gd name="connsiteX0" fmla="*/ 0 w 682261"/>
              <a:gd name="connsiteY0" fmla="*/ 197834 h 197834"/>
              <a:gd name="connsiteX1" fmla="*/ 331596 w 682261"/>
              <a:gd name="connsiteY1" fmla="*/ 112423 h 197834"/>
              <a:gd name="connsiteX2" fmla="*/ 682261 w 682261"/>
              <a:gd name="connsiteY2" fmla="*/ 0 h 19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261" h="197834">
                <a:moveTo>
                  <a:pt x="0" y="197834"/>
                </a:moveTo>
                <a:lnTo>
                  <a:pt x="331596" y="112423"/>
                </a:lnTo>
                <a:lnTo>
                  <a:pt x="682261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4" name="pole tekstowe 103"/>
          <p:cNvSpPr txBox="1"/>
          <p:nvPr/>
        </p:nvSpPr>
        <p:spPr>
          <a:xfrm>
            <a:off x="6673959" y="30702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5" name="Dowolny kształt 104"/>
          <p:cNvSpPr/>
          <p:nvPr/>
        </p:nvSpPr>
        <p:spPr>
          <a:xfrm>
            <a:off x="3694244" y="1933558"/>
            <a:ext cx="863772" cy="547757"/>
          </a:xfrm>
          <a:custGeom>
            <a:avLst/>
            <a:gdLst>
              <a:gd name="connsiteX0" fmla="*/ 0 w 1071154"/>
              <a:gd name="connsiteY0" fmla="*/ 415108 h 679268"/>
              <a:gd name="connsiteX1" fmla="*/ 795383 w 1071154"/>
              <a:gd name="connsiteY1" fmla="*/ 679268 h 679268"/>
              <a:gd name="connsiteX2" fmla="*/ 830217 w 1071154"/>
              <a:gd name="connsiteY2" fmla="*/ 574766 h 679268"/>
              <a:gd name="connsiteX3" fmla="*/ 928914 w 1071154"/>
              <a:gd name="connsiteY3" fmla="*/ 339634 h 679268"/>
              <a:gd name="connsiteX4" fmla="*/ 986971 w 1071154"/>
              <a:gd name="connsiteY4" fmla="*/ 148046 h 679268"/>
              <a:gd name="connsiteX5" fmla="*/ 1071154 w 1071154"/>
              <a:gd name="connsiteY5" fmla="*/ 0 h 67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1154" h="679268">
                <a:moveTo>
                  <a:pt x="0" y="415108"/>
                </a:moveTo>
                <a:lnTo>
                  <a:pt x="795383" y="679268"/>
                </a:lnTo>
                <a:lnTo>
                  <a:pt x="830217" y="574766"/>
                </a:lnTo>
                <a:lnTo>
                  <a:pt x="928914" y="339634"/>
                </a:lnTo>
                <a:lnTo>
                  <a:pt x="986971" y="148046"/>
                </a:lnTo>
                <a:lnTo>
                  <a:pt x="1071154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6" name="pole tekstowe 105"/>
          <p:cNvSpPr txBox="1"/>
          <p:nvPr/>
        </p:nvSpPr>
        <p:spPr>
          <a:xfrm>
            <a:off x="5781952" y="401050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7" name="Dowolny kształt 106"/>
          <p:cNvSpPr/>
          <p:nvPr/>
        </p:nvSpPr>
        <p:spPr>
          <a:xfrm>
            <a:off x="4338854" y="2406025"/>
            <a:ext cx="2379159" cy="130575"/>
          </a:xfrm>
          <a:custGeom>
            <a:avLst/>
            <a:gdLst>
              <a:gd name="connsiteX0" fmla="*/ 2950369 w 2950369"/>
              <a:gd name="connsiteY0" fmla="*/ 111919 h 161925"/>
              <a:gd name="connsiteX1" fmla="*/ 2817019 w 2950369"/>
              <a:gd name="connsiteY1" fmla="*/ 97631 h 161925"/>
              <a:gd name="connsiteX2" fmla="*/ 1571625 w 2950369"/>
              <a:gd name="connsiteY2" fmla="*/ 0 h 161925"/>
              <a:gd name="connsiteX3" fmla="*/ 590550 w 2950369"/>
              <a:gd name="connsiteY3" fmla="*/ 161925 h 161925"/>
              <a:gd name="connsiteX4" fmla="*/ 0 w 2950369"/>
              <a:gd name="connsiteY4" fmla="*/ 90487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369" h="161925">
                <a:moveTo>
                  <a:pt x="2950369" y="111919"/>
                </a:moveTo>
                <a:lnTo>
                  <a:pt x="2817019" y="97631"/>
                </a:lnTo>
                <a:lnTo>
                  <a:pt x="1571625" y="0"/>
                </a:lnTo>
                <a:lnTo>
                  <a:pt x="590550" y="161925"/>
                </a:lnTo>
                <a:lnTo>
                  <a:pt x="0" y="90487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8" name="pole tekstowe 107"/>
          <p:cNvSpPr txBox="1"/>
          <p:nvPr/>
        </p:nvSpPr>
        <p:spPr>
          <a:xfrm>
            <a:off x="4277739" y="236017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9" name="pole tekstowe 108"/>
          <p:cNvSpPr txBox="1"/>
          <p:nvPr/>
        </p:nvSpPr>
        <p:spPr>
          <a:xfrm>
            <a:off x="6616724" y="2427875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0" name="Dowolny kształt 109"/>
          <p:cNvSpPr/>
          <p:nvPr/>
        </p:nvSpPr>
        <p:spPr>
          <a:xfrm>
            <a:off x="6671928" y="3368057"/>
            <a:ext cx="848739" cy="940911"/>
          </a:xfrm>
          <a:custGeom>
            <a:avLst/>
            <a:gdLst>
              <a:gd name="connsiteX0" fmla="*/ 0 w 1052512"/>
              <a:gd name="connsiteY0" fmla="*/ 0 h 1166813"/>
              <a:gd name="connsiteX1" fmla="*/ 130969 w 1052512"/>
              <a:gd name="connsiteY1" fmla="*/ 161925 h 1166813"/>
              <a:gd name="connsiteX2" fmla="*/ 316706 w 1052512"/>
              <a:gd name="connsiteY2" fmla="*/ 450056 h 1166813"/>
              <a:gd name="connsiteX3" fmla="*/ 433387 w 1052512"/>
              <a:gd name="connsiteY3" fmla="*/ 683419 h 1166813"/>
              <a:gd name="connsiteX4" fmla="*/ 454819 w 1052512"/>
              <a:gd name="connsiteY4" fmla="*/ 783431 h 1166813"/>
              <a:gd name="connsiteX5" fmla="*/ 414337 w 1052512"/>
              <a:gd name="connsiteY5" fmla="*/ 912019 h 1166813"/>
              <a:gd name="connsiteX6" fmla="*/ 421481 w 1052512"/>
              <a:gd name="connsiteY6" fmla="*/ 945356 h 1166813"/>
              <a:gd name="connsiteX7" fmla="*/ 447675 w 1052512"/>
              <a:gd name="connsiteY7" fmla="*/ 962025 h 1166813"/>
              <a:gd name="connsiteX8" fmla="*/ 604837 w 1052512"/>
              <a:gd name="connsiteY8" fmla="*/ 1002506 h 1166813"/>
              <a:gd name="connsiteX9" fmla="*/ 950119 w 1052512"/>
              <a:gd name="connsiteY9" fmla="*/ 1121569 h 1166813"/>
              <a:gd name="connsiteX10" fmla="*/ 1052512 w 1052512"/>
              <a:gd name="connsiteY10" fmla="*/ 1166813 h 116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2512" h="1166813">
                <a:moveTo>
                  <a:pt x="0" y="0"/>
                </a:moveTo>
                <a:lnTo>
                  <a:pt x="130969" y="161925"/>
                </a:lnTo>
                <a:lnTo>
                  <a:pt x="316706" y="450056"/>
                </a:lnTo>
                <a:lnTo>
                  <a:pt x="433387" y="683419"/>
                </a:lnTo>
                <a:lnTo>
                  <a:pt x="454819" y="783431"/>
                </a:lnTo>
                <a:lnTo>
                  <a:pt x="414337" y="912019"/>
                </a:lnTo>
                <a:lnTo>
                  <a:pt x="421481" y="945356"/>
                </a:lnTo>
                <a:lnTo>
                  <a:pt x="447675" y="962025"/>
                </a:lnTo>
                <a:lnTo>
                  <a:pt x="604837" y="1002506"/>
                </a:lnTo>
                <a:lnTo>
                  <a:pt x="950119" y="1121569"/>
                </a:lnTo>
                <a:lnTo>
                  <a:pt x="1052512" y="1166813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1" name="pole tekstowe 110"/>
          <p:cNvSpPr txBox="1"/>
          <p:nvPr/>
        </p:nvSpPr>
        <p:spPr>
          <a:xfrm>
            <a:off x="7223445" y="4198846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2" name="Dowolny kształt 111"/>
          <p:cNvSpPr/>
          <p:nvPr/>
        </p:nvSpPr>
        <p:spPr>
          <a:xfrm>
            <a:off x="3131586" y="2192738"/>
            <a:ext cx="558680" cy="1678300"/>
          </a:xfrm>
          <a:custGeom>
            <a:avLst/>
            <a:gdLst>
              <a:gd name="connsiteX0" fmla="*/ 17331 w 710144"/>
              <a:gd name="connsiteY0" fmla="*/ 2081241 h 2081241"/>
              <a:gd name="connsiteX1" fmla="*/ 31356 w 710144"/>
              <a:gd name="connsiteY1" fmla="*/ 1957825 h 2081241"/>
              <a:gd name="connsiteX2" fmla="*/ 67820 w 710144"/>
              <a:gd name="connsiteY2" fmla="*/ 1814775 h 2081241"/>
              <a:gd name="connsiteX3" fmla="*/ 682095 w 710144"/>
              <a:gd name="connsiteY3" fmla="*/ 78537 h 2081241"/>
              <a:gd name="connsiteX4" fmla="*/ 710144 w 710144"/>
              <a:gd name="connsiteY4" fmla="*/ 0 h 2081241"/>
              <a:gd name="connsiteX0" fmla="*/ 60305 w 753118"/>
              <a:gd name="connsiteY0" fmla="*/ 2081241 h 2148559"/>
              <a:gd name="connsiteX1" fmla="*/ 110794 w 753118"/>
              <a:gd name="connsiteY1" fmla="*/ 1814775 h 2148559"/>
              <a:gd name="connsiteX2" fmla="*/ 725069 w 753118"/>
              <a:gd name="connsiteY2" fmla="*/ 78537 h 2148559"/>
              <a:gd name="connsiteX3" fmla="*/ 753118 w 753118"/>
              <a:gd name="connsiteY3" fmla="*/ 0 h 2148559"/>
              <a:gd name="connsiteX0" fmla="*/ 0 w 692813"/>
              <a:gd name="connsiteY0" fmla="*/ 2081241 h 2081241"/>
              <a:gd name="connsiteX1" fmla="*/ 50489 w 692813"/>
              <a:gd name="connsiteY1" fmla="*/ 1814775 h 2081241"/>
              <a:gd name="connsiteX2" fmla="*/ 664764 w 692813"/>
              <a:gd name="connsiteY2" fmla="*/ 78537 h 2081241"/>
              <a:gd name="connsiteX3" fmla="*/ 692813 w 692813"/>
              <a:gd name="connsiteY3" fmla="*/ 0 h 208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813" h="2081241">
                <a:moveTo>
                  <a:pt x="0" y="2081241"/>
                </a:moveTo>
                <a:lnTo>
                  <a:pt x="50489" y="1814775"/>
                </a:lnTo>
                <a:lnTo>
                  <a:pt x="664764" y="78537"/>
                </a:lnTo>
                <a:lnTo>
                  <a:pt x="692813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3" name="pole tekstowe 112"/>
          <p:cNvSpPr txBox="1"/>
          <p:nvPr/>
        </p:nvSpPr>
        <p:spPr>
          <a:xfrm>
            <a:off x="2940877" y="3652966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7" name="pole tekstowe 116"/>
          <p:cNvSpPr txBox="1"/>
          <p:nvPr/>
        </p:nvSpPr>
        <p:spPr>
          <a:xfrm>
            <a:off x="3126490" y="365010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49" name="Dowolny kształt 148"/>
          <p:cNvSpPr/>
          <p:nvPr/>
        </p:nvSpPr>
        <p:spPr>
          <a:xfrm>
            <a:off x="4085115" y="3838526"/>
            <a:ext cx="328670" cy="844418"/>
          </a:xfrm>
          <a:custGeom>
            <a:avLst/>
            <a:gdLst>
              <a:gd name="connsiteX0" fmla="*/ 490092 w 490092"/>
              <a:gd name="connsiteY0" fmla="*/ 0 h 1177537"/>
              <a:gd name="connsiteX1" fmla="*/ 0 w 490092"/>
              <a:gd name="connsiteY1" fmla="*/ 1177537 h 1177537"/>
              <a:gd name="connsiteX0" fmla="*/ 407580 w 407580"/>
              <a:gd name="connsiteY0" fmla="*/ 0 h 1047154"/>
              <a:gd name="connsiteX1" fmla="*/ 0 w 407580"/>
              <a:gd name="connsiteY1" fmla="*/ 1047154 h 104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7580" h="1047154">
                <a:moveTo>
                  <a:pt x="407580" y="0"/>
                </a:moveTo>
                <a:lnTo>
                  <a:pt x="0" y="1047154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0" name="pole tekstowe 149"/>
          <p:cNvSpPr txBox="1"/>
          <p:nvPr/>
        </p:nvSpPr>
        <p:spPr>
          <a:xfrm>
            <a:off x="4043110" y="45203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1" name="pole tekstowe 150"/>
          <p:cNvSpPr txBox="1"/>
          <p:nvPr/>
        </p:nvSpPr>
        <p:spPr>
          <a:xfrm>
            <a:off x="5550796" y="3537471"/>
            <a:ext cx="219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2" name="Dowolny kształt 151"/>
          <p:cNvSpPr/>
          <p:nvPr/>
        </p:nvSpPr>
        <p:spPr>
          <a:xfrm>
            <a:off x="5843078" y="4004672"/>
            <a:ext cx="19188" cy="182595"/>
          </a:xfrm>
          <a:custGeom>
            <a:avLst/>
            <a:gdLst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2209 w 59635"/>
              <a:gd name="connsiteY7" fmla="*/ 351405 h 777835"/>
              <a:gd name="connsiteX8" fmla="*/ 23454 w 59635"/>
              <a:gd name="connsiteY8" fmla="*/ 598636 h 777835"/>
              <a:gd name="connsiteX9" fmla="*/ 20165 w 59635"/>
              <a:gd name="connsiteY9" fmla="*/ 634818 h 777835"/>
              <a:gd name="connsiteX10" fmla="*/ 13586 w 59635"/>
              <a:gd name="connsiteY10" fmla="*/ 667710 h 777835"/>
              <a:gd name="connsiteX11" fmla="*/ 10297 w 59635"/>
              <a:gd name="connsiteY11" fmla="*/ 703891 h 777835"/>
              <a:gd name="connsiteX12" fmla="*/ 7008 w 59635"/>
              <a:gd name="connsiteY12" fmla="*/ 717048 h 777835"/>
              <a:gd name="connsiteX13" fmla="*/ 3719 w 59635"/>
              <a:gd name="connsiteY13" fmla="*/ 749940 h 777835"/>
              <a:gd name="connsiteX14" fmla="*/ 430 w 59635"/>
              <a:gd name="connsiteY14" fmla="*/ 772965 h 777835"/>
              <a:gd name="connsiteX15" fmla="*/ 10297 w 59635"/>
              <a:gd name="connsiteY15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2209 w 59635"/>
              <a:gd name="connsiteY6" fmla="*/ 351405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49768 w 49768"/>
              <a:gd name="connsiteY0" fmla="*/ 0 h 731786"/>
              <a:gd name="connsiteX1" fmla="*/ 46479 w 49768"/>
              <a:gd name="connsiteY1" fmla="*/ 23025 h 731786"/>
              <a:gd name="connsiteX2" fmla="*/ 43189 w 49768"/>
              <a:gd name="connsiteY2" fmla="*/ 32892 h 731786"/>
              <a:gd name="connsiteX3" fmla="*/ 39900 w 49768"/>
              <a:gd name="connsiteY3" fmla="*/ 46049 h 731786"/>
              <a:gd name="connsiteX4" fmla="*/ 33322 w 49768"/>
              <a:gd name="connsiteY4" fmla="*/ 98677 h 731786"/>
              <a:gd name="connsiteX5" fmla="*/ 22209 w 49768"/>
              <a:gd name="connsiteY5" fmla="*/ 305356 h 731786"/>
              <a:gd name="connsiteX6" fmla="*/ 23454 w 49768"/>
              <a:gd name="connsiteY6" fmla="*/ 552587 h 731786"/>
              <a:gd name="connsiteX7" fmla="*/ 20165 w 49768"/>
              <a:gd name="connsiteY7" fmla="*/ 588769 h 731786"/>
              <a:gd name="connsiteX8" fmla="*/ 13586 w 49768"/>
              <a:gd name="connsiteY8" fmla="*/ 621661 h 731786"/>
              <a:gd name="connsiteX9" fmla="*/ 10297 w 49768"/>
              <a:gd name="connsiteY9" fmla="*/ 657842 h 731786"/>
              <a:gd name="connsiteX10" fmla="*/ 7008 w 49768"/>
              <a:gd name="connsiteY10" fmla="*/ 670999 h 731786"/>
              <a:gd name="connsiteX11" fmla="*/ 3719 w 49768"/>
              <a:gd name="connsiteY11" fmla="*/ 703891 h 731786"/>
              <a:gd name="connsiteX12" fmla="*/ 430 w 49768"/>
              <a:gd name="connsiteY12" fmla="*/ 726916 h 731786"/>
              <a:gd name="connsiteX13" fmla="*/ 10297 w 49768"/>
              <a:gd name="connsiteY13" fmla="*/ 707180 h 731786"/>
              <a:gd name="connsiteX0" fmla="*/ 46479 w 46479"/>
              <a:gd name="connsiteY0" fmla="*/ 0 h 708761"/>
              <a:gd name="connsiteX1" fmla="*/ 43189 w 46479"/>
              <a:gd name="connsiteY1" fmla="*/ 9867 h 708761"/>
              <a:gd name="connsiteX2" fmla="*/ 39900 w 46479"/>
              <a:gd name="connsiteY2" fmla="*/ 23024 h 708761"/>
              <a:gd name="connsiteX3" fmla="*/ 33322 w 46479"/>
              <a:gd name="connsiteY3" fmla="*/ 75652 h 708761"/>
              <a:gd name="connsiteX4" fmla="*/ 22209 w 46479"/>
              <a:gd name="connsiteY4" fmla="*/ 282331 h 708761"/>
              <a:gd name="connsiteX5" fmla="*/ 23454 w 46479"/>
              <a:gd name="connsiteY5" fmla="*/ 529562 h 708761"/>
              <a:gd name="connsiteX6" fmla="*/ 20165 w 46479"/>
              <a:gd name="connsiteY6" fmla="*/ 565744 h 708761"/>
              <a:gd name="connsiteX7" fmla="*/ 13586 w 46479"/>
              <a:gd name="connsiteY7" fmla="*/ 598636 h 708761"/>
              <a:gd name="connsiteX8" fmla="*/ 10297 w 46479"/>
              <a:gd name="connsiteY8" fmla="*/ 634817 h 708761"/>
              <a:gd name="connsiteX9" fmla="*/ 7008 w 46479"/>
              <a:gd name="connsiteY9" fmla="*/ 647974 h 708761"/>
              <a:gd name="connsiteX10" fmla="*/ 3719 w 46479"/>
              <a:gd name="connsiteY10" fmla="*/ 680866 h 708761"/>
              <a:gd name="connsiteX11" fmla="*/ 430 w 46479"/>
              <a:gd name="connsiteY11" fmla="*/ 703891 h 708761"/>
              <a:gd name="connsiteX12" fmla="*/ 10297 w 46479"/>
              <a:gd name="connsiteY12" fmla="*/ 684155 h 708761"/>
              <a:gd name="connsiteX0" fmla="*/ 46479 w 46479"/>
              <a:gd name="connsiteY0" fmla="*/ 0 h 708761"/>
              <a:gd name="connsiteX1" fmla="*/ 39900 w 46479"/>
              <a:gd name="connsiteY1" fmla="*/ 23024 h 708761"/>
              <a:gd name="connsiteX2" fmla="*/ 33322 w 46479"/>
              <a:gd name="connsiteY2" fmla="*/ 75652 h 708761"/>
              <a:gd name="connsiteX3" fmla="*/ 22209 w 46479"/>
              <a:gd name="connsiteY3" fmla="*/ 282331 h 708761"/>
              <a:gd name="connsiteX4" fmla="*/ 23454 w 46479"/>
              <a:gd name="connsiteY4" fmla="*/ 529562 h 708761"/>
              <a:gd name="connsiteX5" fmla="*/ 20165 w 46479"/>
              <a:gd name="connsiteY5" fmla="*/ 565744 h 708761"/>
              <a:gd name="connsiteX6" fmla="*/ 13586 w 46479"/>
              <a:gd name="connsiteY6" fmla="*/ 598636 h 708761"/>
              <a:gd name="connsiteX7" fmla="*/ 10297 w 46479"/>
              <a:gd name="connsiteY7" fmla="*/ 634817 h 708761"/>
              <a:gd name="connsiteX8" fmla="*/ 7008 w 46479"/>
              <a:gd name="connsiteY8" fmla="*/ 647974 h 708761"/>
              <a:gd name="connsiteX9" fmla="*/ 3719 w 46479"/>
              <a:gd name="connsiteY9" fmla="*/ 680866 h 708761"/>
              <a:gd name="connsiteX10" fmla="*/ 430 w 46479"/>
              <a:gd name="connsiteY10" fmla="*/ 703891 h 708761"/>
              <a:gd name="connsiteX11" fmla="*/ 10297 w 46479"/>
              <a:gd name="connsiteY11" fmla="*/ 684155 h 708761"/>
              <a:gd name="connsiteX0" fmla="*/ 39900 w 39900"/>
              <a:gd name="connsiteY0" fmla="*/ 0 h 685737"/>
              <a:gd name="connsiteX1" fmla="*/ 33322 w 39900"/>
              <a:gd name="connsiteY1" fmla="*/ 52628 h 685737"/>
              <a:gd name="connsiteX2" fmla="*/ 22209 w 39900"/>
              <a:gd name="connsiteY2" fmla="*/ 259307 h 685737"/>
              <a:gd name="connsiteX3" fmla="*/ 23454 w 39900"/>
              <a:gd name="connsiteY3" fmla="*/ 506538 h 685737"/>
              <a:gd name="connsiteX4" fmla="*/ 20165 w 39900"/>
              <a:gd name="connsiteY4" fmla="*/ 542720 h 685737"/>
              <a:gd name="connsiteX5" fmla="*/ 13586 w 39900"/>
              <a:gd name="connsiteY5" fmla="*/ 575612 h 685737"/>
              <a:gd name="connsiteX6" fmla="*/ 10297 w 39900"/>
              <a:gd name="connsiteY6" fmla="*/ 611793 h 685737"/>
              <a:gd name="connsiteX7" fmla="*/ 7008 w 39900"/>
              <a:gd name="connsiteY7" fmla="*/ 624950 h 685737"/>
              <a:gd name="connsiteX8" fmla="*/ 3719 w 39900"/>
              <a:gd name="connsiteY8" fmla="*/ 657842 h 685737"/>
              <a:gd name="connsiteX9" fmla="*/ 430 w 39900"/>
              <a:gd name="connsiteY9" fmla="*/ 680867 h 685737"/>
              <a:gd name="connsiteX10" fmla="*/ 10297 w 39900"/>
              <a:gd name="connsiteY10" fmla="*/ 661131 h 685737"/>
              <a:gd name="connsiteX0" fmla="*/ 33322 w 33322"/>
              <a:gd name="connsiteY0" fmla="*/ 0 h 633109"/>
              <a:gd name="connsiteX1" fmla="*/ 22209 w 33322"/>
              <a:gd name="connsiteY1" fmla="*/ 206679 h 633109"/>
              <a:gd name="connsiteX2" fmla="*/ 23454 w 33322"/>
              <a:gd name="connsiteY2" fmla="*/ 453910 h 633109"/>
              <a:gd name="connsiteX3" fmla="*/ 20165 w 33322"/>
              <a:gd name="connsiteY3" fmla="*/ 490092 h 633109"/>
              <a:gd name="connsiteX4" fmla="*/ 13586 w 33322"/>
              <a:gd name="connsiteY4" fmla="*/ 522984 h 633109"/>
              <a:gd name="connsiteX5" fmla="*/ 10297 w 33322"/>
              <a:gd name="connsiteY5" fmla="*/ 559165 h 633109"/>
              <a:gd name="connsiteX6" fmla="*/ 7008 w 33322"/>
              <a:gd name="connsiteY6" fmla="*/ 572322 h 633109"/>
              <a:gd name="connsiteX7" fmla="*/ 3719 w 33322"/>
              <a:gd name="connsiteY7" fmla="*/ 605214 h 633109"/>
              <a:gd name="connsiteX8" fmla="*/ 430 w 33322"/>
              <a:gd name="connsiteY8" fmla="*/ 628239 h 633109"/>
              <a:gd name="connsiteX9" fmla="*/ 10297 w 33322"/>
              <a:gd name="connsiteY9" fmla="*/ 608503 h 633109"/>
              <a:gd name="connsiteX0" fmla="*/ 22209 w 23795"/>
              <a:gd name="connsiteY0" fmla="*/ 0 h 426430"/>
              <a:gd name="connsiteX1" fmla="*/ 23454 w 23795"/>
              <a:gd name="connsiteY1" fmla="*/ 247231 h 426430"/>
              <a:gd name="connsiteX2" fmla="*/ 20165 w 23795"/>
              <a:gd name="connsiteY2" fmla="*/ 283413 h 426430"/>
              <a:gd name="connsiteX3" fmla="*/ 13586 w 23795"/>
              <a:gd name="connsiteY3" fmla="*/ 316305 h 426430"/>
              <a:gd name="connsiteX4" fmla="*/ 10297 w 23795"/>
              <a:gd name="connsiteY4" fmla="*/ 352486 h 426430"/>
              <a:gd name="connsiteX5" fmla="*/ 7008 w 23795"/>
              <a:gd name="connsiteY5" fmla="*/ 365643 h 426430"/>
              <a:gd name="connsiteX6" fmla="*/ 3719 w 23795"/>
              <a:gd name="connsiteY6" fmla="*/ 398535 h 426430"/>
              <a:gd name="connsiteX7" fmla="*/ 430 w 23795"/>
              <a:gd name="connsiteY7" fmla="*/ 421560 h 426430"/>
              <a:gd name="connsiteX8" fmla="*/ 10297 w 23795"/>
              <a:gd name="connsiteY8" fmla="*/ 401824 h 426430"/>
              <a:gd name="connsiteX0" fmla="*/ 22209 w 23795"/>
              <a:gd name="connsiteY0" fmla="*/ 14294 h 226434"/>
              <a:gd name="connsiteX1" fmla="*/ 23454 w 23795"/>
              <a:gd name="connsiteY1" fmla="*/ 47235 h 226434"/>
              <a:gd name="connsiteX2" fmla="*/ 20165 w 23795"/>
              <a:gd name="connsiteY2" fmla="*/ 83417 h 226434"/>
              <a:gd name="connsiteX3" fmla="*/ 13586 w 23795"/>
              <a:gd name="connsiteY3" fmla="*/ 116309 h 226434"/>
              <a:gd name="connsiteX4" fmla="*/ 10297 w 23795"/>
              <a:gd name="connsiteY4" fmla="*/ 152490 h 226434"/>
              <a:gd name="connsiteX5" fmla="*/ 7008 w 23795"/>
              <a:gd name="connsiteY5" fmla="*/ 165647 h 226434"/>
              <a:gd name="connsiteX6" fmla="*/ 3719 w 23795"/>
              <a:gd name="connsiteY6" fmla="*/ 198539 h 226434"/>
              <a:gd name="connsiteX7" fmla="*/ 430 w 23795"/>
              <a:gd name="connsiteY7" fmla="*/ 221564 h 226434"/>
              <a:gd name="connsiteX8" fmla="*/ 10297 w 23795"/>
              <a:gd name="connsiteY8" fmla="*/ 201828 h 2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95" h="226434">
                <a:moveTo>
                  <a:pt x="22209" y="14294"/>
                </a:moveTo>
                <a:cubicBezTo>
                  <a:pt x="21661" y="80078"/>
                  <a:pt x="23795" y="0"/>
                  <a:pt x="23454" y="47235"/>
                </a:cubicBezTo>
                <a:cubicBezTo>
                  <a:pt x="23269" y="59344"/>
                  <a:pt x="21502" y="71381"/>
                  <a:pt x="20165" y="83417"/>
                </a:cubicBezTo>
                <a:cubicBezTo>
                  <a:pt x="17645" y="106095"/>
                  <a:pt x="18765" y="100776"/>
                  <a:pt x="13586" y="116309"/>
                </a:cubicBezTo>
                <a:cubicBezTo>
                  <a:pt x="12490" y="128369"/>
                  <a:pt x="11897" y="140486"/>
                  <a:pt x="10297" y="152490"/>
                </a:cubicBezTo>
                <a:cubicBezTo>
                  <a:pt x="9700" y="156971"/>
                  <a:pt x="7647" y="161172"/>
                  <a:pt x="7008" y="165647"/>
                </a:cubicBezTo>
                <a:cubicBezTo>
                  <a:pt x="5450" y="176555"/>
                  <a:pt x="5175" y="187617"/>
                  <a:pt x="3719" y="198539"/>
                </a:cubicBezTo>
                <a:cubicBezTo>
                  <a:pt x="0" y="226434"/>
                  <a:pt x="430" y="205747"/>
                  <a:pt x="430" y="221564"/>
                </a:cubicBezTo>
                <a:lnTo>
                  <a:pt x="10297" y="201828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3" name="Prostokąt zaokrąglony 152"/>
          <p:cNvSpPr/>
          <p:nvPr/>
        </p:nvSpPr>
        <p:spPr>
          <a:xfrm>
            <a:off x="3564828" y="3724913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4" name="pole tekstowe 153"/>
          <p:cNvSpPr txBox="1"/>
          <p:nvPr/>
        </p:nvSpPr>
        <p:spPr>
          <a:xfrm>
            <a:off x="3483872" y="3659972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5" name="Prostokąt zaokrąglony 154"/>
          <p:cNvSpPr/>
          <p:nvPr/>
        </p:nvSpPr>
        <p:spPr>
          <a:xfrm>
            <a:off x="4816414" y="3623689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6" name="pole tekstowe 155"/>
          <p:cNvSpPr txBox="1"/>
          <p:nvPr/>
        </p:nvSpPr>
        <p:spPr>
          <a:xfrm>
            <a:off x="4730931" y="3567803"/>
            <a:ext cx="330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7" name="Prostokąt zaokrąglony 156"/>
          <p:cNvSpPr/>
          <p:nvPr/>
        </p:nvSpPr>
        <p:spPr>
          <a:xfrm>
            <a:off x="5853970" y="3458820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8" name="Prostokąt 157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9" name="pole tekstowe 168"/>
          <p:cNvSpPr txBox="1"/>
          <p:nvPr/>
        </p:nvSpPr>
        <p:spPr>
          <a:xfrm>
            <a:off x="5770249" y="3391267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47" name="pole tekstowe 46"/>
          <p:cNvSpPr txBox="1"/>
          <p:nvPr/>
        </p:nvSpPr>
        <p:spPr>
          <a:xfrm>
            <a:off x="7351794" y="3152521"/>
            <a:ext cx="343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1D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48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4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pic>
        <p:nvPicPr>
          <p:cNvPr id="49" name="Obraz 48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50" name="pole tekstowe 49"/>
          <p:cNvSpPr txBox="1"/>
          <p:nvPr/>
        </p:nvSpPr>
        <p:spPr>
          <a:xfrm>
            <a:off x="5220072" y="357301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51" name="Prostokąt zaokrąglony 50"/>
          <p:cNvSpPr/>
          <p:nvPr/>
        </p:nvSpPr>
        <p:spPr>
          <a:xfrm>
            <a:off x="2267744" y="4149080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52" name="pole tekstowe 51"/>
          <p:cNvSpPr txBox="1"/>
          <p:nvPr/>
        </p:nvSpPr>
        <p:spPr>
          <a:xfrm>
            <a:off x="2195736" y="4077072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53" name="Prostokąt zaokrąglony 52"/>
          <p:cNvSpPr/>
          <p:nvPr/>
        </p:nvSpPr>
        <p:spPr>
          <a:xfrm>
            <a:off x="3563888" y="2204864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4" name="pole tekstowe 53"/>
          <p:cNvSpPr txBox="1"/>
          <p:nvPr/>
        </p:nvSpPr>
        <p:spPr>
          <a:xfrm>
            <a:off x="3503841" y="2132856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55" name="Prostokąt zaokrąglony 54"/>
          <p:cNvSpPr/>
          <p:nvPr/>
        </p:nvSpPr>
        <p:spPr>
          <a:xfrm>
            <a:off x="5959910" y="2060848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56" name="pole tekstowe 55"/>
          <p:cNvSpPr txBox="1"/>
          <p:nvPr/>
        </p:nvSpPr>
        <p:spPr>
          <a:xfrm>
            <a:off x="5898635" y="1990317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4C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Łącznik prosty 72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94" name="Prostokąt 93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5" name="Prostokąt 94"/>
          <p:cNvSpPr/>
          <p:nvPr/>
        </p:nvSpPr>
        <p:spPr>
          <a:xfrm>
            <a:off x="1285852" y="5982132"/>
            <a:ext cx="721523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chemeClr val="accent1"/>
                </a:solidFill>
              </a:rPr>
              <a:t>Rozwiązania ul. Buforowej 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- potrzebna sygnalizacja ograniczająca wjazd aut do miasta (przy UL. Kiepury lub Sarniej),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- obawa przed organizacją starej JEZDNI Ulicy Buforowej jako jednokierunkowej,</a:t>
            </a:r>
            <a:br>
              <a:rPr lang="pl-PL" sz="1000" cap="all" dirty="0" smtClean="0">
                <a:solidFill>
                  <a:srgbClr val="080808"/>
                </a:solidFill>
              </a:rPr>
            </a:br>
            <a:r>
              <a:rPr lang="pl-PL" sz="1000" cap="all" dirty="0" smtClean="0">
                <a:solidFill>
                  <a:srgbClr val="080808"/>
                </a:solidFill>
              </a:rPr>
              <a:t>- cała ULICA powinna mieć po dwa pasy w KAŻDYM kierunku.</a:t>
            </a:r>
            <a:endParaRPr lang="pl-PL" sz="1000" cap="all" dirty="0">
              <a:solidFill>
                <a:srgbClr val="080808"/>
              </a:solidFill>
            </a:endParaRPr>
          </a:p>
        </p:txBody>
      </p:sp>
      <p:sp>
        <p:nvSpPr>
          <p:cNvPr id="96" name="Prostokąt 9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8</a:t>
            </a:r>
            <a:endParaRPr lang="pl-PL" sz="1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7" name="Obraz 96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6120" y="904530"/>
            <a:ext cx="7130598" cy="5040000"/>
          </a:xfrm>
          <a:prstGeom prst="rect">
            <a:avLst/>
          </a:prstGeom>
        </p:spPr>
      </p:pic>
      <p:sp>
        <p:nvSpPr>
          <p:cNvPr id="98" name="Dowolny kształt 97"/>
          <p:cNvSpPr/>
          <p:nvPr/>
        </p:nvSpPr>
        <p:spPr>
          <a:xfrm>
            <a:off x="2352163" y="3158620"/>
            <a:ext cx="5274724" cy="839575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1128" h="1041148">
                <a:moveTo>
                  <a:pt x="0" y="1041148"/>
                </a:moveTo>
                <a:lnTo>
                  <a:pt x="226336" y="991354"/>
                </a:lnTo>
                <a:lnTo>
                  <a:pt x="430039" y="977774"/>
                </a:lnTo>
                <a:lnTo>
                  <a:pt x="973247" y="905346"/>
                </a:lnTo>
                <a:lnTo>
                  <a:pt x="1335386" y="819338"/>
                </a:lnTo>
                <a:lnTo>
                  <a:pt x="1629624" y="755964"/>
                </a:lnTo>
                <a:lnTo>
                  <a:pt x="1729212" y="755964"/>
                </a:lnTo>
                <a:cubicBezTo>
                  <a:pt x="1798610" y="762133"/>
                  <a:pt x="1867769" y="774071"/>
                  <a:pt x="1937441" y="774071"/>
                </a:cubicBezTo>
                <a:lnTo>
                  <a:pt x="2195465" y="823865"/>
                </a:lnTo>
                <a:lnTo>
                  <a:pt x="2399168" y="823865"/>
                </a:lnTo>
                <a:lnTo>
                  <a:pt x="2706986" y="755964"/>
                </a:lnTo>
                <a:lnTo>
                  <a:pt x="3241140" y="615635"/>
                </a:lnTo>
                <a:cubicBezTo>
                  <a:pt x="3328612" y="600289"/>
                  <a:pt x="3414883" y="570368"/>
                  <a:pt x="3503691" y="570368"/>
                </a:cubicBezTo>
                <a:lnTo>
                  <a:pt x="3843196" y="516047"/>
                </a:lnTo>
                <a:lnTo>
                  <a:pt x="4182701" y="461726"/>
                </a:lnTo>
                <a:lnTo>
                  <a:pt x="4427144" y="452673"/>
                </a:lnTo>
                <a:lnTo>
                  <a:pt x="4748542" y="380245"/>
                </a:lnTo>
                <a:lnTo>
                  <a:pt x="5151422" y="280657"/>
                </a:lnTo>
                <a:cubicBezTo>
                  <a:pt x="5267511" y="250107"/>
                  <a:pt x="5379939" y="190122"/>
                  <a:pt x="5499980" y="190122"/>
                </a:cubicBezTo>
                <a:cubicBezTo>
                  <a:pt x="5572216" y="162457"/>
                  <a:pt x="5639910" y="108641"/>
                  <a:pt x="5717263" y="108641"/>
                </a:cubicBezTo>
                <a:lnTo>
                  <a:pt x="6541128" y="0"/>
                </a:lnTo>
              </a:path>
            </a:pathLst>
          </a:cu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9" name="Dowolny kształt 98"/>
          <p:cNvSpPr/>
          <p:nvPr/>
        </p:nvSpPr>
        <p:spPr>
          <a:xfrm>
            <a:off x="2362153" y="3180628"/>
            <a:ext cx="5275789" cy="835226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42449"/>
              <a:gd name="connsiteY0" fmla="*/ 1035755 h 1035755"/>
              <a:gd name="connsiteX1" fmla="*/ 226336 w 6542449"/>
              <a:gd name="connsiteY1" fmla="*/ 985961 h 1035755"/>
              <a:gd name="connsiteX2" fmla="*/ 430039 w 6542449"/>
              <a:gd name="connsiteY2" fmla="*/ 972381 h 1035755"/>
              <a:gd name="connsiteX3" fmla="*/ 973247 w 6542449"/>
              <a:gd name="connsiteY3" fmla="*/ 899953 h 1035755"/>
              <a:gd name="connsiteX4" fmla="*/ 1335386 w 6542449"/>
              <a:gd name="connsiteY4" fmla="*/ 813945 h 1035755"/>
              <a:gd name="connsiteX5" fmla="*/ 1629624 w 6542449"/>
              <a:gd name="connsiteY5" fmla="*/ 750571 h 1035755"/>
              <a:gd name="connsiteX6" fmla="*/ 1729212 w 6542449"/>
              <a:gd name="connsiteY6" fmla="*/ 750571 h 1035755"/>
              <a:gd name="connsiteX7" fmla="*/ 1937441 w 6542449"/>
              <a:gd name="connsiteY7" fmla="*/ 768678 h 1035755"/>
              <a:gd name="connsiteX8" fmla="*/ 2195465 w 6542449"/>
              <a:gd name="connsiteY8" fmla="*/ 818472 h 1035755"/>
              <a:gd name="connsiteX9" fmla="*/ 2399168 w 6542449"/>
              <a:gd name="connsiteY9" fmla="*/ 818472 h 1035755"/>
              <a:gd name="connsiteX10" fmla="*/ 2706986 w 6542449"/>
              <a:gd name="connsiteY10" fmla="*/ 750571 h 1035755"/>
              <a:gd name="connsiteX11" fmla="*/ 3241140 w 6542449"/>
              <a:gd name="connsiteY11" fmla="*/ 610242 h 1035755"/>
              <a:gd name="connsiteX12" fmla="*/ 3503691 w 6542449"/>
              <a:gd name="connsiteY12" fmla="*/ 564975 h 1035755"/>
              <a:gd name="connsiteX13" fmla="*/ 3843196 w 6542449"/>
              <a:gd name="connsiteY13" fmla="*/ 510654 h 1035755"/>
              <a:gd name="connsiteX14" fmla="*/ 4182701 w 6542449"/>
              <a:gd name="connsiteY14" fmla="*/ 456333 h 1035755"/>
              <a:gd name="connsiteX15" fmla="*/ 4427144 w 6542449"/>
              <a:gd name="connsiteY15" fmla="*/ 447280 h 1035755"/>
              <a:gd name="connsiteX16" fmla="*/ 4748542 w 6542449"/>
              <a:gd name="connsiteY16" fmla="*/ 374852 h 1035755"/>
              <a:gd name="connsiteX17" fmla="*/ 5151422 w 6542449"/>
              <a:gd name="connsiteY17" fmla="*/ 275264 h 1035755"/>
              <a:gd name="connsiteX18" fmla="*/ 5499980 w 6542449"/>
              <a:gd name="connsiteY18" fmla="*/ 184729 h 1035755"/>
              <a:gd name="connsiteX19" fmla="*/ 5717263 w 6542449"/>
              <a:gd name="connsiteY19" fmla="*/ 103248 h 1035755"/>
              <a:gd name="connsiteX20" fmla="*/ 6542449 w 6542449"/>
              <a:gd name="connsiteY20" fmla="*/ 0 h 103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2449" h="1035755">
                <a:moveTo>
                  <a:pt x="0" y="1035755"/>
                </a:moveTo>
                <a:lnTo>
                  <a:pt x="226336" y="985961"/>
                </a:lnTo>
                <a:lnTo>
                  <a:pt x="430039" y="972381"/>
                </a:lnTo>
                <a:lnTo>
                  <a:pt x="973247" y="899953"/>
                </a:lnTo>
                <a:lnTo>
                  <a:pt x="1335386" y="813945"/>
                </a:lnTo>
                <a:lnTo>
                  <a:pt x="1629624" y="750571"/>
                </a:lnTo>
                <a:lnTo>
                  <a:pt x="1729212" y="750571"/>
                </a:lnTo>
                <a:cubicBezTo>
                  <a:pt x="1798610" y="756740"/>
                  <a:pt x="1867769" y="768678"/>
                  <a:pt x="1937441" y="768678"/>
                </a:cubicBezTo>
                <a:lnTo>
                  <a:pt x="2195465" y="818472"/>
                </a:lnTo>
                <a:lnTo>
                  <a:pt x="2399168" y="818472"/>
                </a:lnTo>
                <a:lnTo>
                  <a:pt x="2706986" y="750571"/>
                </a:lnTo>
                <a:lnTo>
                  <a:pt x="3241140" y="610242"/>
                </a:lnTo>
                <a:cubicBezTo>
                  <a:pt x="3328612" y="594896"/>
                  <a:pt x="3414883" y="564975"/>
                  <a:pt x="3503691" y="564975"/>
                </a:cubicBezTo>
                <a:lnTo>
                  <a:pt x="3843196" y="510654"/>
                </a:lnTo>
                <a:lnTo>
                  <a:pt x="4182701" y="456333"/>
                </a:lnTo>
                <a:lnTo>
                  <a:pt x="4427144" y="447280"/>
                </a:lnTo>
                <a:lnTo>
                  <a:pt x="4748542" y="374852"/>
                </a:lnTo>
                <a:lnTo>
                  <a:pt x="5151422" y="275264"/>
                </a:lnTo>
                <a:cubicBezTo>
                  <a:pt x="5267511" y="244714"/>
                  <a:pt x="5379939" y="184729"/>
                  <a:pt x="5499980" y="184729"/>
                </a:cubicBezTo>
                <a:cubicBezTo>
                  <a:pt x="5572216" y="157064"/>
                  <a:pt x="5639910" y="103248"/>
                  <a:pt x="5717263" y="103248"/>
                </a:cubicBezTo>
                <a:lnTo>
                  <a:pt x="6542449" y="0"/>
                </a:lnTo>
              </a:path>
            </a:pathLst>
          </a:custGeom>
          <a:ln w="22225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0" name="Dowolny kształt 99"/>
          <p:cNvSpPr/>
          <p:nvPr/>
        </p:nvSpPr>
        <p:spPr>
          <a:xfrm>
            <a:off x="2348088" y="3191346"/>
            <a:ext cx="5303057" cy="849878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76263"/>
              <a:gd name="connsiteY0" fmla="*/ 1053925 h 1053925"/>
              <a:gd name="connsiteX1" fmla="*/ 226336 w 6576263"/>
              <a:gd name="connsiteY1" fmla="*/ 1004131 h 1053925"/>
              <a:gd name="connsiteX2" fmla="*/ 430039 w 6576263"/>
              <a:gd name="connsiteY2" fmla="*/ 990551 h 1053925"/>
              <a:gd name="connsiteX3" fmla="*/ 973247 w 6576263"/>
              <a:gd name="connsiteY3" fmla="*/ 918123 h 1053925"/>
              <a:gd name="connsiteX4" fmla="*/ 1335386 w 6576263"/>
              <a:gd name="connsiteY4" fmla="*/ 832115 h 1053925"/>
              <a:gd name="connsiteX5" fmla="*/ 1629624 w 6576263"/>
              <a:gd name="connsiteY5" fmla="*/ 768741 h 1053925"/>
              <a:gd name="connsiteX6" fmla="*/ 1729212 w 6576263"/>
              <a:gd name="connsiteY6" fmla="*/ 768741 h 1053925"/>
              <a:gd name="connsiteX7" fmla="*/ 1937441 w 6576263"/>
              <a:gd name="connsiteY7" fmla="*/ 786848 h 1053925"/>
              <a:gd name="connsiteX8" fmla="*/ 2195465 w 6576263"/>
              <a:gd name="connsiteY8" fmla="*/ 836642 h 1053925"/>
              <a:gd name="connsiteX9" fmla="*/ 2399168 w 6576263"/>
              <a:gd name="connsiteY9" fmla="*/ 836642 h 1053925"/>
              <a:gd name="connsiteX10" fmla="*/ 2706986 w 6576263"/>
              <a:gd name="connsiteY10" fmla="*/ 768741 h 1053925"/>
              <a:gd name="connsiteX11" fmla="*/ 3241140 w 6576263"/>
              <a:gd name="connsiteY11" fmla="*/ 628412 h 1053925"/>
              <a:gd name="connsiteX12" fmla="*/ 3503691 w 6576263"/>
              <a:gd name="connsiteY12" fmla="*/ 583145 h 1053925"/>
              <a:gd name="connsiteX13" fmla="*/ 3843196 w 6576263"/>
              <a:gd name="connsiteY13" fmla="*/ 528824 h 1053925"/>
              <a:gd name="connsiteX14" fmla="*/ 4182701 w 6576263"/>
              <a:gd name="connsiteY14" fmla="*/ 474503 h 1053925"/>
              <a:gd name="connsiteX15" fmla="*/ 4427144 w 6576263"/>
              <a:gd name="connsiteY15" fmla="*/ 465450 h 1053925"/>
              <a:gd name="connsiteX16" fmla="*/ 4748542 w 6576263"/>
              <a:gd name="connsiteY16" fmla="*/ 393022 h 1053925"/>
              <a:gd name="connsiteX17" fmla="*/ 5151422 w 6576263"/>
              <a:gd name="connsiteY17" fmla="*/ 293434 h 1053925"/>
              <a:gd name="connsiteX18" fmla="*/ 5499980 w 6576263"/>
              <a:gd name="connsiteY18" fmla="*/ 202899 h 1053925"/>
              <a:gd name="connsiteX19" fmla="*/ 5717263 w 6576263"/>
              <a:gd name="connsiteY19" fmla="*/ 121418 h 1053925"/>
              <a:gd name="connsiteX20" fmla="*/ 6576263 w 6576263"/>
              <a:gd name="connsiteY20" fmla="*/ 0 h 105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76263" h="1053925">
                <a:moveTo>
                  <a:pt x="0" y="1053925"/>
                </a:moveTo>
                <a:lnTo>
                  <a:pt x="226336" y="1004131"/>
                </a:lnTo>
                <a:lnTo>
                  <a:pt x="430039" y="990551"/>
                </a:lnTo>
                <a:lnTo>
                  <a:pt x="973247" y="918123"/>
                </a:lnTo>
                <a:lnTo>
                  <a:pt x="1335386" y="832115"/>
                </a:lnTo>
                <a:lnTo>
                  <a:pt x="1629624" y="768741"/>
                </a:lnTo>
                <a:lnTo>
                  <a:pt x="1729212" y="768741"/>
                </a:lnTo>
                <a:cubicBezTo>
                  <a:pt x="1798610" y="774910"/>
                  <a:pt x="1867769" y="786848"/>
                  <a:pt x="1937441" y="786848"/>
                </a:cubicBezTo>
                <a:lnTo>
                  <a:pt x="2195465" y="836642"/>
                </a:lnTo>
                <a:lnTo>
                  <a:pt x="2399168" y="836642"/>
                </a:lnTo>
                <a:lnTo>
                  <a:pt x="2706986" y="768741"/>
                </a:lnTo>
                <a:lnTo>
                  <a:pt x="3241140" y="628412"/>
                </a:lnTo>
                <a:cubicBezTo>
                  <a:pt x="3328612" y="613066"/>
                  <a:pt x="3414883" y="583145"/>
                  <a:pt x="3503691" y="583145"/>
                </a:cubicBezTo>
                <a:lnTo>
                  <a:pt x="3843196" y="528824"/>
                </a:lnTo>
                <a:lnTo>
                  <a:pt x="4182701" y="474503"/>
                </a:lnTo>
                <a:lnTo>
                  <a:pt x="4427144" y="465450"/>
                </a:lnTo>
                <a:lnTo>
                  <a:pt x="4748542" y="393022"/>
                </a:lnTo>
                <a:lnTo>
                  <a:pt x="5151422" y="293434"/>
                </a:lnTo>
                <a:cubicBezTo>
                  <a:pt x="5267511" y="262884"/>
                  <a:pt x="5379939" y="202899"/>
                  <a:pt x="5499980" y="202899"/>
                </a:cubicBezTo>
                <a:cubicBezTo>
                  <a:pt x="5572216" y="175234"/>
                  <a:pt x="5639910" y="121418"/>
                  <a:pt x="5717263" y="121418"/>
                </a:cubicBezTo>
                <a:lnTo>
                  <a:pt x="6576263" y="0"/>
                </a:lnTo>
              </a:path>
            </a:pathLst>
          </a:custGeom>
          <a:ln w="22225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1" name="pole tekstowe 100"/>
          <p:cNvSpPr txBox="1"/>
          <p:nvPr/>
        </p:nvSpPr>
        <p:spPr>
          <a:xfrm>
            <a:off x="7175830" y="31467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3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2" name="Dowolny kształt 101"/>
          <p:cNvSpPr/>
          <p:nvPr/>
        </p:nvSpPr>
        <p:spPr>
          <a:xfrm>
            <a:off x="3148736" y="3657231"/>
            <a:ext cx="40515" cy="218779"/>
          </a:xfrm>
          <a:custGeom>
            <a:avLst/>
            <a:gdLst>
              <a:gd name="connsiteX0" fmla="*/ 50242 w 50242"/>
              <a:gd name="connsiteY0" fmla="*/ 0 h 271305"/>
              <a:gd name="connsiteX1" fmla="*/ 20097 w 50242"/>
              <a:gd name="connsiteY1" fmla="*/ 105507 h 271305"/>
              <a:gd name="connsiteX2" fmla="*/ 0 w 50242"/>
              <a:gd name="connsiteY2" fmla="*/ 271305 h 27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42" h="271305">
                <a:moveTo>
                  <a:pt x="50242" y="0"/>
                </a:moveTo>
                <a:lnTo>
                  <a:pt x="20097" y="105507"/>
                </a:lnTo>
                <a:lnTo>
                  <a:pt x="0" y="271305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3" name="Dowolny kształt 102"/>
          <p:cNvSpPr/>
          <p:nvPr/>
        </p:nvSpPr>
        <p:spPr>
          <a:xfrm>
            <a:off x="6353443" y="3234353"/>
            <a:ext cx="550171" cy="159532"/>
          </a:xfrm>
          <a:custGeom>
            <a:avLst/>
            <a:gdLst>
              <a:gd name="connsiteX0" fmla="*/ 0 w 572756"/>
              <a:gd name="connsiteY0" fmla="*/ 140677 h 140677"/>
              <a:gd name="connsiteX1" fmla="*/ 331596 w 572756"/>
              <a:gd name="connsiteY1" fmla="*/ 55266 h 140677"/>
              <a:gd name="connsiteX2" fmla="*/ 572756 w 572756"/>
              <a:gd name="connsiteY2" fmla="*/ 0 h 140677"/>
              <a:gd name="connsiteX0" fmla="*/ 0 w 556071"/>
              <a:gd name="connsiteY0" fmla="*/ 145443 h 145443"/>
              <a:gd name="connsiteX1" fmla="*/ 331596 w 556071"/>
              <a:gd name="connsiteY1" fmla="*/ 60032 h 145443"/>
              <a:gd name="connsiteX2" fmla="*/ 556071 w 556071"/>
              <a:gd name="connsiteY2" fmla="*/ 0 h 145443"/>
              <a:gd name="connsiteX0" fmla="*/ 0 w 682261"/>
              <a:gd name="connsiteY0" fmla="*/ 197834 h 197834"/>
              <a:gd name="connsiteX1" fmla="*/ 331596 w 682261"/>
              <a:gd name="connsiteY1" fmla="*/ 112423 h 197834"/>
              <a:gd name="connsiteX2" fmla="*/ 682261 w 682261"/>
              <a:gd name="connsiteY2" fmla="*/ 0 h 19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261" h="197834">
                <a:moveTo>
                  <a:pt x="0" y="197834"/>
                </a:moveTo>
                <a:lnTo>
                  <a:pt x="331596" y="112423"/>
                </a:lnTo>
                <a:lnTo>
                  <a:pt x="682261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4" name="pole tekstowe 103"/>
          <p:cNvSpPr txBox="1"/>
          <p:nvPr/>
        </p:nvSpPr>
        <p:spPr>
          <a:xfrm>
            <a:off x="6673959" y="30702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5" name="Dowolny kształt 104"/>
          <p:cNvSpPr/>
          <p:nvPr/>
        </p:nvSpPr>
        <p:spPr>
          <a:xfrm>
            <a:off x="3694244" y="1933558"/>
            <a:ext cx="863772" cy="547757"/>
          </a:xfrm>
          <a:custGeom>
            <a:avLst/>
            <a:gdLst>
              <a:gd name="connsiteX0" fmla="*/ 0 w 1071154"/>
              <a:gd name="connsiteY0" fmla="*/ 415108 h 679268"/>
              <a:gd name="connsiteX1" fmla="*/ 795383 w 1071154"/>
              <a:gd name="connsiteY1" fmla="*/ 679268 h 679268"/>
              <a:gd name="connsiteX2" fmla="*/ 830217 w 1071154"/>
              <a:gd name="connsiteY2" fmla="*/ 574766 h 679268"/>
              <a:gd name="connsiteX3" fmla="*/ 928914 w 1071154"/>
              <a:gd name="connsiteY3" fmla="*/ 339634 h 679268"/>
              <a:gd name="connsiteX4" fmla="*/ 986971 w 1071154"/>
              <a:gd name="connsiteY4" fmla="*/ 148046 h 679268"/>
              <a:gd name="connsiteX5" fmla="*/ 1071154 w 1071154"/>
              <a:gd name="connsiteY5" fmla="*/ 0 h 67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1154" h="679268">
                <a:moveTo>
                  <a:pt x="0" y="415108"/>
                </a:moveTo>
                <a:lnTo>
                  <a:pt x="795383" y="679268"/>
                </a:lnTo>
                <a:lnTo>
                  <a:pt x="830217" y="574766"/>
                </a:lnTo>
                <a:lnTo>
                  <a:pt x="928914" y="339634"/>
                </a:lnTo>
                <a:lnTo>
                  <a:pt x="986971" y="148046"/>
                </a:lnTo>
                <a:lnTo>
                  <a:pt x="1071154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6" name="pole tekstowe 105"/>
          <p:cNvSpPr txBox="1"/>
          <p:nvPr/>
        </p:nvSpPr>
        <p:spPr>
          <a:xfrm>
            <a:off x="5781952" y="401050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7" name="Dowolny kształt 106"/>
          <p:cNvSpPr/>
          <p:nvPr/>
        </p:nvSpPr>
        <p:spPr>
          <a:xfrm>
            <a:off x="4338854" y="2406025"/>
            <a:ext cx="2379159" cy="130575"/>
          </a:xfrm>
          <a:custGeom>
            <a:avLst/>
            <a:gdLst>
              <a:gd name="connsiteX0" fmla="*/ 2950369 w 2950369"/>
              <a:gd name="connsiteY0" fmla="*/ 111919 h 161925"/>
              <a:gd name="connsiteX1" fmla="*/ 2817019 w 2950369"/>
              <a:gd name="connsiteY1" fmla="*/ 97631 h 161925"/>
              <a:gd name="connsiteX2" fmla="*/ 1571625 w 2950369"/>
              <a:gd name="connsiteY2" fmla="*/ 0 h 161925"/>
              <a:gd name="connsiteX3" fmla="*/ 590550 w 2950369"/>
              <a:gd name="connsiteY3" fmla="*/ 161925 h 161925"/>
              <a:gd name="connsiteX4" fmla="*/ 0 w 2950369"/>
              <a:gd name="connsiteY4" fmla="*/ 90487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369" h="161925">
                <a:moveTo>
                  <a:pt x="2950369" y="111919"/>
                </a:moveTo>
                <a:lnTo>
                  <a:pt x="2817019" y="97631"/>
                </a:lnTo>
                <a:lnTo>
                  <a:pt x="1571625" y="0"/>
                </a:lnTo>
                <a:lnTo>
                  <a:pt x="590550" y="161925"/>
                </a:lnTo>
                <a:lnTo>
                  <a:pt x="0" y="90487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8" name="pole tekstowe 107"/>
          <p:cNvSpPr txBox="1"/>
          <p:nvPr/>
        </p:nvSpPr>
        <p:spPr>
          <a:xfrm>
            <a:off x="4277739" y="236017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9" name="pole tekstowe 108"/>
          <p:cNvSpPr txBox="1"/>
          <p:nvPr/>
        </p:nvSpPr>
        <p:spPr>
          <a:xfrm>
            <a:off x="6616724" y="2427875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0" name="Dowolny kształt 109"/>
          <p:cNvSpPr/>
          <p:nvPr/>
        </p:nvSpPr>
        <p:spPr>
          <a:xfrm>
            <a:off x="6671928" y="3368057"/>
            <a:ext cx="848739" cy="940911"/>
          </a:xfrm>
          <a:custGeom>
            <a:avLst/>
            <a:gdLst>
              <a:gd name="connsiteX0" fmla="*/ 0 w 1052512"/>
              <a:gd name="connsiteY0" fmla="*/ 0 h 1166813"/>
              <a:gd name="connsiteX1" fmla="*/ 130969 w 1052512"/>
              <a:gd name="connsiteY1" fmla="*/ 161925 h 1166813"/>
              <a:gd name="connsiteX2" fmla="*/ 316706 w 1052512"/>
              <a:gd name="connsiteY2" fmla="*/ 450056 h 1166813"/>
              <a:gd name="connsiteX3" fmla="*/ 433387 w 1052512"/>
              <a:gd name="connsiteY3" fmla="*/ 683419 h 1166813"/>
              <a:gd name="connsiteX4" fmla="*/ 454819 w 1052512"/>
              <a:gd name="connsiteY4" fmla="*/ 783431 h 1166813"/>
              <a:gd name="connsiteX5" fmla="*/ 414337 w 1052512"/>
              <a:gd name="connsiteY5" fmla="*/ 912019 h 1166813"/>
              <a:gd name="connsiteX6" fmla="*/ 421481 w 1052512"/>
              <a:gd name="connsiteY6" fmla="*/ 945356 h 1166813"/>
              <a:gd name="connsiteX7" fmla="*/ 447675 w 1052512"/>
              <a:gd name="connsiteY7" fmla="*/ 962025 h 1166813"/>
              <a:gd name="connsiteX8" fmla="*/ 604837 w 1052512"/>
              <a:gd name="connsiteY8" fmla="*/ 1002506 h 1166813"/>
              <a:gd name="connsiteX9" fmla="*/ 950119 w 1052512"/>
              <a:gd name="connsiteY9" fmla="*/ 1121569 h 1166813"/>
              <a:gd name="connsiteX10" fmla="*/ 1052512 w 1052512"/>
              <a:gd name="connsiteY10" fmla="*/ 1166813 h 116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2512" h="1166813">
                <a:moveTo>
                  <a:pt x="0" y="0"/>
                </a:moveTo>
                <a:lnTo>
                  <a:pt x="130969" y="161925"/>
                </a:lnTo>
                <a:lnTo>
                  <a:pt x="316706" y="450056"/>
                </a:lnTo>
                <a:lnTo>
                  <a:pt x="433387" y="683419"/>
                </a:lnTo>
                <a:lnTo>
                  <a:pt x="454819" y="783431"/>
                </a:lnTo>
                <a:lnTo>
                  <a:pt x="414337" y="912019"/>
                </a:lnTo>
                <a:lnTo>
                  <a:pt x="421481" y="945356"/>
                </a:lnTo>
                <a:lnTo>
                  <a:pt x="447675" y="962025"/>
                </a:lnTo>
                <a:lnTo>
                  <a:pt x="604837" y="1002506"/>
                </a:lnTo>
                <a:lnTo>
                  <a:pt x="950119" y="1121569"/>
                </a:lnTo>
                <a:lnTo>
                  <a:pt x="1052512" y="1166813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1" name="pole tekstowe 110"/>
          <p:cNvSpPr txBox="1"/>
          <p:nvPr/>
        </p:nvSpPr>
        <p:spPr>
          <a:xfrm>
            <a:off x="7223445" y="4198846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2" name="Dowolny kształt 111"/>
          <p:cNvSpPr/>
          <p:nvPr/>
        </p:nvSpPr>
        <p:spPr>
          <a:xfrm>
            <a:off x="3131586" y="2192738"/>
            <a:ext cx="558680" cy="1678300"/>
          </a:xfrm>
          <a:custGeom>
            <a:avLst/>
            <a:gdLst>
              <a:gd name="connsiteX0" fmla="*/ 17331 w 710144"/>
              <a:gd name="connsiteY0" fmla="*/ 2081241 h 2081241"/>
              <a:gd name="connsiteX1" fmla="*/ 31356 w 710144"/>
              <a:gd name="connsiteY1" fmla="*/ 1957825 h 2081241"/>
              <a:gd name="connsiteX2" fmla="*/ 67820 w 710144"/>
              <a:gd name="connsiteY2" fmla="*/ 1814775 h 2081241"/>
              <a:gd name="connsiteX3" fmla="*/ 682095 w 710144"/>
              <a:gd name="connsiteY3" fmla="*/ 78537 h 2081241"/>
              <a:gd name="connsiteX4" fmla="*/ 710144 w 710144"/>
              <a:gd name="connsiteY4" fmla="*/ 0 h 2081241"/>
              <a:gd name="connsiteX0" fmla="*/ 60305 w 753118"/>
              <a:gd name="connsiteY0" fmla="*/ 2081241 h 2148559"/>
              <a:gd name="connsiteX1" fmla="*/ 110794 w 753118"/>
              <a:gd name="connsiteY1" fmla="*/ 1814775 h 2148559"/>
              <a:gd name="connsiteX2" fmla="*/ 725069 w 753118"/>
              <a:gd name="connsiteY2" fmla="*/ 78537 h 2148559"/>
              <a:gd name="connsiteX3" fmla="*/ 753118 w 753118"/>
              <a:gd name="connsiteY3" fmla="*/ 0 h 2148559"/>
              <a:gd name="connsiteX0" fmla="*/ 0 w 692813"/>
              <a:gd name="connsiteY0" fmla="*/ 2081241 h 2081241"/>
              <a:gd name="connsiteX1" fmla="*/ 50489 w 692813"/>
              <a:gd name="connsiteY1" fmla="*/ 1814775 h 2081241"/>
              <a:gd name="connsiteX2" fmla="*/ 664764 w 692813"/>
              <a:gd name="connsiteY2" fmla="*/ 78537 h 2081241"/>
              <a:gd name="connsiteX3" fmla="*/ 692813 w 692813"/>
              <a:gd name="connsiteY3" fmla="*/ 0 h 208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813" h="2081241">
                <a:moveTo>
                  <a:pt x="0" y="2081241"/>
                </a:moveTo>
                <a:lnTo>
                  <a:pt x="50489" y="1814775"/>
                </a:lnTo>
                <a:lnTo>
                  <a:pt x="664764" y="78537"/>
                </a:lnTo>
                <a:lnTo>
                  <a:pt x="692813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3" name="pole tekstowe 112"/>
          <p:cNvSpPr txBox="1"/>
          <p:nvPr/>
        </p:nvSpPr>
        <p:spPr>
          <a:xfrm>
            <a:off x="2940877" y="3652966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4" name="pole tekstowe 113"/>
          <p:cNvSpPr txBox="1"/>
          <p:nvPr/>
        </p:nvSpPr>
        <p:spPr>
          <a:xfrm>
            <a:off x="6563906" y="3296997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7" name="pole tekstowe 116"/>
          <p:cNvSpPr txBox="1"/>
          <p:nvPr/>
        </p:nvSpPr>
        <p:spPr>
          <a:xfrm>
            <a:off x="3126490" y="365010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49" name="Dowolny kształt 148"/>
          <p:cNvSpPr/>
          <p:nvPr/>
        </p:nvSpPr>
        <p:spPr>
          <a:xfrm>
            <a:off x="4085115" y="3838526"/>
            <a:ext cx="328670" cy="844418"/>
          </a:xfrm>
          <a:custGeom>
            <a:avLst/>
            <a:gdLst>
              <a:gd name="connsiteX0" fmla="*/ 490092 w 490092"/>
              <a:gd name="connsiteY0" fmla="*/ 0 h 1177537"/>
              <a:gd name="connsiteX1" fmla="*/ 0 w 490092"/>
              <a:gd name="connsiteY1" fmla="*/ 1177537 h 1177537"/>
              <a:gd name="connsiteX0" fmla="*/ 407580 w 407580"/>
              <a:gd name="connsiteY0" fmla="*/ 0 h 1047154"/>
              <a:gd name="connsiteX1" fmla="*/ 0 w 407580"/>
              <a:gd name="connsiteY1" fmla="*/ 1047154 h 104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7580" h="1047154">
                <a:moveTo>
                  <a:pt x="407580" y="0"/>
                </a:moveTo>
                <a:lnTo>
                  <a:pt x="0" y="1047154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0" name="pole tekstowe 149"/>
          <p:cNvSpPr txBox="1"/>
          <p:nvPr/>
        </p:nvSpPr>
        <p:spPr>
          <a:xfrm>
            <a:off x="4043110" y="45203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1" name="pole tekstowe 150"/>
          <p:cNvSpPr txBox="1"/>
          <p:nvPr/>
        </p:nvSpPr>
        <p:spPr>
          <a:xfrm>
            <a:off x="5550796" y="3537471"/>
            <a:ext cx="219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2" name="Dowolny kształt 151"/>
          <p:cNvSpPr/>
          <p:nvPr/>
        </p:nvSpPr>
        <p:spPr>
          <a:xfrm>
            <a:off x="5843078" y="4004672"/>
            <a:ext cx="19188" cy="182595"/>
          </a:xfrm>
          <a:custGeom>
            <a:avLst/>
            <a:gdLst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2209 w 59635"/>
              <a:gd name="connsiteY7" fmla="*/ 351405 h 777835"/>
              <a:gd name="connsiteX8" fmla="*/ 23454 w 59635"/>
              <a:gd name="connsiteY8" fmla="*/ 598636 h 777835"/>
              <a:gd name="connsiteX9" fmla="*/ 20165 w 59635"/>
              <a:gd name="connsiteY9" fmla="*/ 634818 h 777835"/>
              <a:gd name="connsiteX10" fmla="*/ 13586 w 59635"/>
              <a:gd name="connsiteY10" fmla="*/ 667710 h 777835"/>
              <a:gd name="connsiteX11" fmla="*/ 10297 w 59635"/>
              <a:gd name="connsiteY11" fmla="*/ 703891 h 777835"/>
              <a:gd name="connsiteX12" fmla="*/ 7008 w 59635"/>
              <a:gd name="connsiteY12" fmla="*/ 717048 h 777835"/>
              <a:gd name="connsiteX13" fmla="*/ 3719 w 59635"/>
              <a:gd name="connsiteY13" fmla="*/ 749940 h 777835"/>
              <a:gd name="connsiteX14" fmla="*/ 430 w 59635"/>
              <a:gd name="connsiteY14" fmla="*/ 772965 h 777835"/>
              <a:gd name="connsiteX15" fmla="*/ 10297 w 59635"/>
              <a:gd name="connsiteY15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2209 w 59635"/>
              <a:gd name="connsiteY6" fmla="*/ 351405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49768 w 49768"/>
              <a:gd name="connsiteY0" fmla="*/ 0 h 731786"/>
              <a:gd name="connsiteX1" fmla="*/ 46479 w 49768"/>
              <a:gd name="connsiteY1" fmla="*/ 23025 h 731786"/>
              <a:gd name="connsiteX2" fmla="*/ 43189 w 49768"/>
              <a:gd name="connsiteY2" fmla="*/ 32892 h 731786"/>
              <a:gd name="connsiteX3" fmla="*/ 39900 w 49768"/>
              <a:gd name="connsiteY3" fmla="*/ 46049 h 731786"/>
              <a:gd name="connsiteX4" fmla="*/ 33322 w 49768"/>
              <a:gd name="connsiteY4" fmla="*/ 98677 h 731786"/>
              <a:gd name="connsiteX5" fmla="*/ 22209 w 49768"/>
              <a:gd name="connsiteY5" fmla="*/ 305356 h 731786"/>
              <a:gd name="connsiteX6" fmla="*/ 23454 w 49768"/>
              <a:gd name="connsiteY6" fmla="*/ 552587 h 731786"/>
              <a:gd name="connsiteX7" fmla="*/ 20165 w 49768"/>
              <a:gd name="connsiteY7" fmla="*/ 588769 h 731786"/>
              <a:gd name="connsiteX8" fmla="*/ 13586 w 49768"/>
              <a:gd name="connsiteY8" fmla="*/ 621661 h 731786"/>
              <a:gd name="connsiteX9" fmla="*/ 10297 w 49768"/>
              <a:gd name="connsiteY9" fmla="*/ 657842 h 731786"/>
              <a:gd name="connsiteX10" fmla="*/ 7008 w 49768"/>
              <a:gd name="connsiteY10" fmla="*/ 670999 h 731786"/>
              <a:gd name="connsiteX11" fmla="*/ 3719 w 49768"/>
              <a:gd name="connsiteY11" fmla="*/ 703891 h 731786"/>
              <a:gd name="connsiteX12" fmla="*/ 430 w 49768"/>
              <a:gd name="connsiteY12" fmla="*/ 726916 h 731786"/>
              <a:gd name="connsiteX13" fmla="*/ 10297 w 49768"/>
              <a:gd name="connsiteY13" fmla="*/ 707180 h 731786"/>
              <a:gd name="connsiteX0" fmla="*/ 46479 w 46479"/>
              <a:gd name="connsiteY0" fmla="*/ 0 h 708761"/>
              <a:gd name="connsiteX1" fmla="*/ 43189 w 46479"/>
              <a:gd name="connsiteY1" fmla="*/ 9867 h 708761"/>
              <a:gd name="connsiteX2" fmla="*/ 39900 w 46479"/>
              <a:gd name="connsiteY2" fmla="*/ 23024 h 708761"/>
              <a:gd name="connsiteX3" fmla="*/ 33322 w 46479"/>
              <a:gd name="connsiteY3" fmla="*/ 75652 h 708761"/>
              <a:gd name="connsiteX4" fmla="*/ 22209 w 46479"/>
              <a:gd name="connsiteY4" fmla="*/ 282331 h 708761"/>
              <a:gd name="connsiteX5" fmla="*/ 23454 w 46479"/>
              <a:gd name="connsiteY5" fmla="*/ 529562 h 708761"/>
              <a:gd name="connsiteX6" fmla="*/ 20165 w 46479"/>
              <a:gd name="connsiteY6" fmla="*/ 565744 h 708761"/>
              <a:gd name="connsiteX7" fmla="*/ 13586 w 46479"/>
              <a:gd name="connsiteY7" fmla="*/ 598636 h 708761"/>
              <a:gd name="connsiteX8" fmla="*/ 10297 w 46479"/>
              <a:gd name="connsiteY8" fmla="*/ 634817 h 708761"/>
              <a:gd name="connsiteX9" fmla="*/ 7008 w 46479"/>
              <a:gd name="connsiteY9" fmla="*/ 647974 h 708761"/>
              <a:gd name="connsiteX10" fmla="*/ 3719 w 46479"/>
              <a:gd name="connsiteY10" fmla="*/ 680866 h 708761"/>
              <a:gd name="connsiteX11" fmla="*/ 430 w 46479"/>
              <a:gd name="connsiteY11" fmla="*/ 703891 h 708761"/>
              <a:gd name="connsiteX12" fmla="*/ 10297 w 46479"/>
              <a:gd name="connsiteY12" fmla="*/ 684155 h 708761"/>
              <a:gd name="connsiteX0" fmla="*/ 46479 w 46479"/>
              <a:gd name="connsiteY0" fmla="*/ 0 h 708761"/>
              <a:gd name="connsiteX1" fmla="*/ 39900 w 46479"/>
              <a:gd name="connsiteY1" fmla="*/ 23024 h 708761"/>
              <a:gd name="connsiteX2" fmla="*/ 33322 w 46479"/>
              <a:gd name="connsiteY2" fmla="*/ 75652 h 708761"/>
              <a:gd name="connsiteX3" fmla="*/ 22209 w 46479"/>
              <a:gd name="connsiteY3" fmla="*/ 282331 h 708761"/>
              <a:gd name="connsiteX4" fmla="*/ 23454 w 46479"/>
              <a:gd name="connsiteY4" fmla="*/ 529562 h 708761"/>
              <a:gd name="connsiteX5" fmla="*/ 20165 w 46479"/>
              <a:gd name="connsiteY5" fmla="*/ 565744 h 708761"/>
              <a:gd name="connsiteX6" fmla="*/ 13586 w 46479"/>
              <a:gd name="connsiteY6" fmla="*/ 598636 h 708761"/>
              <a:gd name="connsiteX7" fmla="*/ 10297 w 46479"/>
              <a:gd name="connsiteY7" fmla="*/ 634817 h 708761"/>
              <a:gd name="connsiteX8" fmla="*/ 7008 w 46479"/>
              <a:gd name="connsiteY8" fmla="*/ 647974 h 708761"/>
              <a:gd name="connsiteX9" fmla="*/ 3719 w 46479"/>
              <a:gd name="connsiteY9" fmla="*/ 680866 h 708761"/>
              <a:gd name="connsiteX10" fmla="*/ 430 w 46479"/>
              <a:gd name="connsiteY10" fmla="*/ 703891 h 708761"/>
              <a:gd name="connsiteX11" fmla="*/ 10297 w 46479"/>
              <a:gd name="connsiteY11" fmla="*/ 684155 h 708761"/>
              <a:gd name="connsiteX0" fmla="*/ 39900 w 39900"/>
              <a:gd name="connsiteY0" fmla="*/ 0 h 685737"/>
              <a:gd name="connsiteX1" fmla="*/ 33322 w 39900"/>
              <a:gd name="connsiteY1" fmla="*/ 52628 h 685737"/>
              <a:gd name="connsiteX2" fmla="*/ 22209 w 39900"/>
              <a:gd name="connsiteY2" fmla="*/ 259307 h 685737"/>
              <a:gd name="connsiteX3" fmla="*/ 23454 w 39900"/>
              <a:gd name="connsiteY3" fmla="*/ 506538 h 685737"/>
              <a:gd name="connsiteX4" fmla="*/ 20165 w 39900"/>
              <a:gd name="connsiteY4" fmla="*/ 542720 h 685737"/>
              <a:gd name="connsiteX5" fmla="*/ 13586 w 39900"/>
              <a:gd name="connsiteY5" fmla="*/ 575612 h 685737"/>
              <a:gd name="connsiteX6" fmla="*/ 10297 w 39900"/>
              <a:gd name="connsiteY6" fmla="*/ 611793 h 685737"/>
              <a:gd name="connsiteX7" fmla="*/ 7008 w 39900"/>
              <a:gd name="connsiteY7" fmla="*/ 624950 h 685737"/>
              <a:gd name="connsiteX8" fmla="*/ 3719 w 39900"/>
              <a:gd name="connsiteY8" fmla="*/ 657842 h 685737"/>
              <a:gd name="connsiteX9" fmla="*/ 430 w 39900"/>
              <a:gd name="connsiteY9" fmla="*/ 680867 h 685737"/>
              <a:gd name="connsiteX10" fmla="*/ 10297 w 39900"/>
              <a:gd name="connsiteY10" fmla="*/ 661131 h 685737"/>
              <a:gd name="connsiteX0" fmla="*/ 33322 w 33322"/>
              <a:gd name="connsiteY0" fmla="*/ 0 h 633109"/>
              <a:gd name="connsiteX1" fmla="*/ 22209 w 33322"/>
              <a:gd name="connsiteY1" fmla="*/ 206679 h 633109"/>
              <a:gd name="connsiteX2" fmla="*/ 23454 w 33322"/>
              <a:gd name="connsiteY2" fmla="*/ 453910 h 633109"/>
              <a:gd name="connsiteX3" fmla="*/ 20165 w 33322"/>
              <a:gd name="connsiteY3" fmla="*/ 490092 h 633109"/>
              <a:gd name="connsiteX4" fmla="*/ 13586 w 33322"/>
              <a:gd name="connsiteY4" fmla="*/ 522984 h 633109"/>
              <a:gd name="connsiteX5" fmla="*/ 10297 w 33322"/>
              <a:gd name="connsiteY5" fmla="*/ 559165 h 633109"/>
              <a:gd name="connsiteX6" fmla="*/ 7008 w 33322"/>
              <a:gd name="connsiteY6" fmla="*/ 572322 h 633109"/>
              <a:gd name="connsiteX7" fmla="*/ 3719 w 33322"/>
              <a:gd name="connsiteY7" fmla="*/ 605214 h 633109"/>
              <a:gd name="connsiteX8" fmla="*/ 430 w 33322"/>
              <a:gd name="connsiteY8" fmla="*/ 628239 h 633109"/>
              <a:gd name="connsiteX9" fmla="*/ 10297 w 33322"/>
              <a:gd name="connsiteY9" fmla="*/ 608503 h 633109"/>
              <a:gd name="connsiteX0" fmla="*/ 22209 w 23795"/>
              <a:gd name="connsiteY0" fmla="*/ 0 h 426430"/>
              <a:gd name="connsiteX1" fmla="*/ 23454 w 23795"/>
              <a:gd name="connsiteY1" fmla="*/ 247231 h 426430"/>
              <a:gd name="connsiteX2" fmla="*/ 20165 w 23795"/>
              <a:gd name="connsiteY2" fmla="*/ 283413 h 426430"/>
              <a:gd name="connsiteX3" fmla="*/ 13586 w 23795"/>
              <a:gd name="connsiteY3" fmla="*/ 316305 h 426430"/>
              <a:gd name="connsiteX4" fmla="*/ 10297 w 23795"/>
              <a:gd name="connsiteY4" fmla="*/ 352486 h 426430"/>
              <a:gd name="connsiteX5" fmla="*/ 7008 w 23795"/>
              <a:gd name="connsiteY5" fmla="*/ 365643 h 426430"/>
              <a:gd name="connsiteX6" fmla="*/ 3719 w 23795"/>
              <a:gd name="connsiteY6" fmla="*/ 398535 h 426430"/>
              <a:gd name="connsiteX7" fmla="*/ 430 w 23795"/>
              <a:gd name="connsiteY7" fmla="*/ 421560 h 426430"/>
              <a:gd name="connsiteX8" fmla="*/ 10297 w 23795"/>
              <a:gd name="connsiteY8" fmla="*/ 401824 h 426430"/>
              <a:gd name="connsiteX0" fmla="*/ 22209 w 23795"/>
              <a:gd name="connsiteY0" fmla="*/ 14294 h 226434"/>
              <a:gd name="connsiteX1" fmla="*/ 23454 w 23795"/>
              <a:gd name="connsiteY1" fmla="*/ 47235 h 226434"/>
              <a:gd name="connsiteX2" fmla="*/ 20165 w 23795"/>
              <a:gd name="connsiteY2" fmla="*/ 83417 h 226434"/>
              <a:gd name="connsiteX3" fmla="*/ 13586 w 23795"/>
              <a:gd name="connsiteY3" fmla="*/ 116309 h 226434"/>
              <a:gd name="connsiteX4" fmla="*/ 10297 w 23795"/>
              <a:gd name="connsiteY4" fmla="*/ 152490 h 226434"/>
              <a:gd name="connsiteX5" fmla="*/ 7008 w 23795"/>
              <a:gd name="connsiteY5" fmla="*/ 165647 h 226434"/>
              <a:gd name="connsiteX6" fmla="*/ 3719 w 23795"/>
              <a:gd name="connsiteY6" fmla="*/ 198539 h 226434"/>
              <a:gd name="connsiteX7" fmla="*/ 430 w 23795"/>
              <a:gd name="connsiteY7" fmla="*/ 221564 h 226434"/>
              <a:gd name="connsiteX8" fmla="*/ 10297 w 23795"/>
              <a:gd name="connsiteY8" fmla="*/ 201828 h 2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95" h="226434">
                <a:moveTo>
                  <a:pt x="22209" y="14294"/>
                </a:moveTo>
                <a:cubicBezTo>
                  <a:pt x="21661" y="80078"/>
                  <a:pt x="23795" y="0"/>
                  <a:pt x="23454" y="47235"/>
                </a:cubicBezTo>
                <a:cubicBezTo>
                  <a:pt x="23269" y="59344"/>
                  <a:pt x="21502" y="71381"/>
                  <a:pt x="20165" y="83417"/>
                </a:cubicBezTo>
                <a:cubicBezTo>
                  <a:pt x="17645" y="106095"/>
                  <a:pt x="18765" y="100776"/>
                  <a:pt x="13586" y="116309"/>
                </a:cubicBezTo>
                <a:cubicBezTo>
                  <a:pt x="12490" y="128369"/>
                  <a:pt x="11897" y="140486"/>
                  <a:pt x="10297" y="152490"/>
                </a:cubicBezTo>
                <a:cubicBezTo>
                  <a:pt x="9700" y="156971"/>
                  <a:pt x="7647" y="161172"/>
                  <a:pt x="7008" y="165647"/>
                </a:cubicBezTo>
                <a:cubicBezTo>
                  <a:pt x="5450" y="176555"/>
                  <a:pt x="5175" y="187617"/>
                  <a:pt x="3719" y="198539"/>
                </a:cubicBezTo>
                <a:cubicBezTo>
                  <a:pt x="0" y="226434"/>
                  <a:pt x="430" y="205747"/>
                  <a:pt x="430" y="221564"/>
                </a:cubicBezTo>
                <a:lnTo>
                  <a:pt x="10297" y="201828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3" name="Prostokąt zaokrąglony 152"/>
          <p:cNvSpPr/>
          <p:nvPr/>
        </p:nvSpPr>
        <p:spPr>
          <a:xfrm>
            <a:off x="3564828" y="3724913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4" name="pole tekstowe 153"/>
          <p:cNvSpPr txBox="1"/>
          <p:nvPr/>
        </p:nvSpPr>
        <p:spPr>
          <a:xfrm>
            <a:off x="3483872" y="3659972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5" name="Prostokąt zaokrąglony 154"/>
          <p:cNvSpPr/>
          <p:nvPr/>
        </p:nvSpPr>
        <p:spPr>
          <a:xfrm>
            <a:off x="4816414" y="3623689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6" name="pole tekstowe 155"/>
          <p:cNvSpPr txBox="1"/>
          <p:nvPr/>
        </p:nvSpPr>
        <p:spPr>
          <a:xfrm>
            <a:off x="4730931" y="3567803"/>
            <a:ext cx="330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7" name="Prostokąt zaokrąglony 156"/>
          <p:cNvSpPr/>
          <p:nvPr/>
        </p:nvSpPr>
        <p:spPr>
          <a:xfrm>
            <a:off x="5853970" y="3458820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8" name="Prostokąt 157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8" name="pole tekstowe 167"/>
          <p:cNvSpPr txBox="1"/>
          <p:nvPr/>
        </p:nvSpPr>
        <p:spPr>
          <a:xfrm>
            <a:off x="6776945" y="3302841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9" name="pole tekstowe 168"/>
          <p:cNvSpPr txBox="1"/>
          <p:nvPr/>
        </p:nvSpPr>
        <p:spPr>
          <a:xfrm>
            <a:off x="5770249" y="3391267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88" name="Prostokąt zaokrąglony 87"/>
          <p:cNvSpPr>
            <a:spLocks noChangeAspect="1"/>
          </p:cNvSpPr>
          <p:nvPr/>
        </p:nvSpPr>
        <p:spPr>
          <a:xfrm>
            <a:off x="6351617" y="3432507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89" name="Prostokąt zaokrąglony 88"/>
          <p:cNvSpPr>
            <a:spLocks noChangeAspect="1"/>
          </p:cNvSpPr>
          <p:nvPr/>
        </p:nvSpPr>
        <p:spPr>
          <a:xfrm>
            <a:off x="6607972" y="3368558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0" name="pole tekstowe 89"/>
          <p:cNvSpPr txBox="1"/>
          <p:nvPr/>
        </p:nvSpPr>
        <p:spPr>
          <a:xfrm>
            <a:off x="6563906" y="329699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8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91" name="pole tekstowe 90"/>
          <p:cNvSpPr txBox="1"/>
          <p:nvPr/>
        </p:nvSpPr>
        <p:spPr>
          <a:xfrm>
            <a:off x="6299931" y="335829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8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53" name="pole tekstowe 52"/>
          <p:cNvSpPr txBox="1"/>
          <p:nvPr/>
        </p:nvSpPr>
        <p:spPr>
          <a:xfrm>
            <a:off x="7351794" y="3152521"/>
            <a:ext cx="343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1D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54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4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56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55" name="Obraz 54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57" name="pole tekstowe 56"/>
          <p:cNvSpPr txBox="1"/>
          <p:nvPr/>
        </p:nvSpPr>
        <p:spPr>
          <a:xfrm>
            <a:off x="5220072" y="357301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58" name="Prostokąt zaokrąglony 57"/>
          <p:cNvSpPr/>
          <p:nvPr/>
        </p:nvSpPr>
        <p:spPr>
          <a:xfrm>
            <a:off x="2267744" y="4149080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59" name="pole tekstowe 58"/>
          <p:cNvSpPr txBox="1"/>
          <p:nvPr/>
        </p:nvSpPr>
        <p:spPr>
          <a:xfrm>
            <a:off x="2195736" y="4077072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60" name="Prostokąt zaokrąglony 59"/>
          <p:cNvSpPr/>
          <p:nvPr/>
        </p:nvSpPr>
        <p:spPr>
          <a:xfrm>
            <a:off x="3563888" y="2204864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1" name="pole tekstowe 60"/>
          <p:cNvSpPr txBox="1"/>
          <p:nvPr/>
        </p:nvSpPr>
        <p:spPr>
          <a:xfrm>
            <a:off x="3503841" y="2132856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62" name="Prostokąt zaokrąglony 61"/>
          <p:cNvSpPr/>
          <p:nvPr/>
        </p:nvSpPr>
        <p:spPr>
          <a:xfrm>
            <a:off x="5959910" y="2060848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63" name="pole tekstowe 62"/>
          <p:cNvSpPr txBox="1"/>
          <p:nvPr/>
        </p:nvSpPr>
        <p:spPr>
          <a:xfrm>
            <a:off x="5898635" y="1990317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4C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Łącznik prosty 70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94" name="Prostokąt 93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5" name="Prostokąt 94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chemeClr val="accent1"/>
                </a:solidFill>
              </a:rPr>
              <a:t>Rowery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/>
              <a:t>pozytywny odbiór zrealizowanej stacji roweru miejskiego. </a:t>
            </a:r>
            <a:endParaRPr lang="pl-PL" sz="1000" cap="all" dirty="0"/>
          </a:p>
        </p:txBody>
      </p:sp>
      <p:sp>
        <p:nvSpPr>
          <p:cNvPr id="96" name="Prostokąt 95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9</a:t>
            </a:r>
            <a:endParaRPr lang="pl-PL" sz="1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7" name="Obraz 96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6120" y="904530"/>
            <a:ext cx="7130598" cy="5040000"/>
          </a:xfrm>
          <a:prstGeom prst="rect">
            <a:avLst/>
          </a:prstGeom>
        </p:spPr>
      </p:pic>
      <p:sp>
        <p:nvSpPr>
          <p:cNvPr id="98" name="Dowolny kształt 97"/>
          <p:cNvSpPr/>
          <p:nvPr/>
        </p:nvSpPr>
        <p:spPr>
          <a:xfrm>
            <a:off x="2352163" y="3158620"/>
            <a:ext cx="5274724" cy="839575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1128" h="1041148">
                <a:moveTo>
                  <a:pt x="0" y="1041148"/>
                </a:moveTo>
                <a:lnTo>
                  <a:pt x="226336" y="991354"/>
                </a:lnTo>
                <a:lnTo>
                  <a:pt x="430039" y="977774"/>
                </a:lnTo>
                <a:lnTo>
                  <a:pt x="973247" y="905346"/>
                </a:lnTo>
                <a:lnTo>
                  <a:pt x="1335386" y="819338"/>
                </a:lnTo>
                <a:lnTo>
                  <a:pt x="1629624" y="755964"/>
                </a:lnTo>
                <a:lnTo>
                  <a:pt x="1729212" y="755964"/>
                </a:lnTo>
                <a:cubicBezTo>
                  <a:pt x="1798610" y="762133"/>
                  <a:pt x="1867769" y="774071"/>
                  <a:pt x="1937441" y="774071"/>
                </a:cubicBezTo>
                <a:lnTo>
                  <a:pt x="2195465" y="823865"/>
                </a:lnTo>
                <a:lnTo>
                  <a:pt x="2399168" y="823865"/>
                </a:lnTo>
                <a:lnTo>
                  <a:pt x="2706986" y="755964"/>
                </a:lnTo>
                <a:lnTo>
                  <a:pt x="3241140" y="615635"/>
                </a:lnTo>
                <a:cubicBezTo>
                  <a:pt x="3328612" y="600289"/>
                  <a:pt x="3414883" y="570368"/>
                  <a:pt x="3503691" y="570368"/>
                </a:cubicBezTo>
                <a:lnTo>
                  <a:pt x="3843196" y="516047"/>
                </a:lnTo>
                <a:lnTo>
                  <a:pt x="4182701" y="461726"/>
                </a:lnTo>
                <a:lnTo>
                  <a:pt x="4427144" y="452673"/>
                </a:lnTo>
                <a:lnTo>
                  <a:pt x="4748542" y="380245"/>
                </a:lnTo>
                <a:lnTo>
                  <a:pt x="5151422" y="280657"/>
                </a:lnTo>
                <a:cubicBezTo>
                  <a:pt x="5267511" y="250107"/>
                  <a:pt x="5379939" y="190122"/>
                  <a:pt x="5499980" y="190122"/>
                </a:cubicBezTo>
                <a:cubicBezTo>
                  <a:pt x="5572216" y="162457"/>
                  <a:pt x="5639910" y="108641"/>
                  <a:pt x="5717263" y="108641"/>
                </a:cubicBezTo>
                <a:lnTo>
                  <a:pt x="6541128" y="0"/>
                </a:lnTo>
              </a:path>
            </a:pathLst>
          </a:cu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9" name="Dowolny kształt 98"/>
          <p:cNvSpPr/>
          <p:nvPr/>
        </p:nvSpPr>
        <p:spPr>
          <a:xfrm>
            <a:off x="2362153" y="3180628"/>
            <a:ext cx="5275789" cy="835226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42449"/>
              <a:gd name="connsiteY0" fmla="*/ 1035755 h 1035755"/>
              <a:gd name="connsiteX1" fmla="*/ 226336 w 6542449"/>
              <a:gd name="connsiteY1" fmla="*/ 985961 h 1035755"/>
              <a:gd name="connsiteX2" fmla="*/ 430039 w 6542449"/>
              <a:gd name="connsiteY2" fmla="*/ 972381 h 1035755"/>
              <a:gd name="connsiteX3" fmla="*/ 973247 w 6542449"/>
              <a:gd name="connsiteY3" fmla="*/ 899953 h 1035755"/>
              <a:gd name="connsiteX4" fmla="*/ 1335386 w 6542449"/>
              <a:gd name="connsiteY4" fmla="*/ 813945 h 1035755"/>
              <a:gd name="connsiteX5" fmla="*/ 1629624 w 6542449"/>
              <a:gd name="connsiteY5" fmla="*/ 750571 h 1035755"/>
              <a:gd name="connsiteX6" fmla="*/ 1729212 w 6542449"/>
              <a:gd name="connsiteY6" fmla="*/ 750571 h 1035755"/>
              <a:gd name="connsiteX7" fmla="*/ 1937441 w 6542449"/>
              <a:gd name="connsiteY7" fmla="*/ 768678 h 1035755"/>
              <a:gd name="connsiteX8" fmla="*/ 2195465 w 6542449"/>
              <a:gd name="connsiteY8" fmla="*/ 818472 h 1035755"/>
              <a:gd name="connsiteX9" fmla="*/ 2399168 w 6542449"/>
              <a:gd name="connsiteY9" fmla="*/ 818472 h 1035755"/>
              <a:gd name="connsiteX10" fmla="*/ 2706986 w 6542449"/>
              <a:gd name="connsiteY10" fmla="*/ 750571 h 1035755"/>
              <a:gd name="connsiteX11" fmla="*/ 3241140 w 6542449"/>
              <a:gd name="connsiteY11" fmla="*/ 610242 h 1035755"/>
              <a:gd name="connsiteX12" fmla="*/ 3503691 w 6542449"/>
              <a:gd name="connsiteY12" fmla="*/ 564975 h 1035755"/>
              <a:gd name="connsiteX13" fmla="*/ 3843196 w 6542449"/>
              <a:gd name="connsiteY13" fmla="*/ 510654 h 1035755"/>
              <a:gd name="connsiteX14" fmla="*/ 4182701 w 6542449"/>
              <a:gd name="connsiteY14" fmla="*/ 456333 h 1035755"/>
              <a:gd name="connsiteX15" fmla="*/ 4427144 w 6542449"/>
              <a:gd name="connsiteY15" fmla="*/ 447280 h 1035755"/>
              <a:gd name="connsiteX16" fmla="*/ 4748542 w 6542449"/>
              <a:gd name="connsiteY16" fmla="*/ 374852 h 1035755"/>
              <a:gd name="connsiteX17" fmla="*/ 5151422 w 6542449"/>
              <a:gd name="connsiteY17" fmla="*/ 275264 h 1035755"/>
              <a:gd name="connsiteX18" fmla="*/ 5499980 w 6542449"/>
              <a:gd name="connsiteY18" fmla="*/ 184729 h 1035755"/>
              <a:gd name="connsiteX19" fmla="*/ 5717263 w 6542449"/>
              <a:gd name="connsiteY19" fmla="*/ 103248 h 1035755"/>
              <a:gd name="connsiteX20" fmla="*/ 6542449 w 6542449"/>
              <a:gd name="connsiteY20" fmla="*/ 0 h 103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2449" h="1035755">
                <a:moveTo>
                  <a:pt x="0" y="1035755"/>
                </a:moveTo>
                <a:lnTo>
                  <a:pt x="226336" y="985961"/>
                </a:lnTo>
                <a:lnTo>
                  <a:pt x="430039" y="972381"/>
                </a:lnTo>
                <a:lnTo>
                  <a:pt x="973247" y="899953"/>
                </a:lnTo>
                <a:lnTo>
                  <a:pt x="1335386" y="813945"/>
                </a:lnTo>
                <a:lnTo>
                  <a:pt x="1629624" y="750571"/>
                </a:lnTo>
                <a:lnTo>
                  <a:pt x="1729212" y="750571"/>
                </a:lnTo>
                <a:cubicBezTo>
                  <a:pt x="1798610" y="756740"/>
                  <a:pt x="1867769" y="768678"/>
                  <a:pt x="1937441" y="768678"/>
                </a:cubicBezTo>
                <a:lnTo>
                  <a:pt x="2195465" y="818472"/>
                </a:lnTo>
                <a:lnTo>
                  <a:pt x="2399168" y="818472"/>
                </a:lnTo>
                <a:lnTo>
                  <a:pt x="2706986" y="750571"/>
                </a:lnTo>
                <a:lnTo>
                  <a:pt x="3241140" y="610242"/>
                </a:lnTo>
                <a:cubicBezTo>
                  <a:pt x="3328612" y="594896"/>
                  <a:pt x="3414883" y="564975"/>
                  <a:pt x="3503691" y="564975"/>
                </a:cubicBezTo>
                <a:lnTo>
                  <a:pt x="3843196" y="510654"/>
                </a:lnTo>
                <a:lnTo>
                  <a:pt x="4182701" y="456333"/>
                </a:lnTo>
                <a:lnTo>
                  <a:pt x="4427144" y="447280"/>
                </a:lnTo>
                <a:lnTo>
                  <a:pt x="4748542" y="374852"/>
                </a:lnTo>
                <a:lnTo>
                  <a:pt x="5151422" y="275264"/>
                </a:lnTo>
                <a:cubicBezTo>
                  <a:pt x="5267511" y="244714"/>
                  <a:pt x="5379939" y="184729"/>
                  <a:pt x="5499980" y="184729"/>
                </a:cubicBezTo>
                <a:cubicBezTo>
                  <a:pt x="5572216" y="157064"/>
                  <a:pt x="5639910" y="103248"/>
                  <a:pt x="5717263" y="103248"/>
                </a:cubicBezTo>
                <a:lnTo>
                  <a:pt x="6542449" y="0"/>
                </a:lnTo>
              </a:path>
            </a:pathLst>
          </a:custGeom>
          <a:ln w="22225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0" name="Dowolny kształt 99"/>
          <p:cNvSpPr/>
          <p:nvPr/>
        </p:nvSpPr>
        <p:spPr>
          <a:xfrm>
            <a:off x="2348088" y="3191346"/>
            <a:ext cx="5303057" cy="849878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76263"/>
              <a:gd name="connsiteY0" fmla="*/ 1053925 h 1053925"/>
              <a:gd name="connsiteX1" fmla="*/ 226336 w 6576263"/>
              <a:gd name="connsiteY1" fmla="*/ 1004131 h 1053925"/>
              <a:gd name="connsiteX2" fmla="*/ 430039 w 6576263"/>
              <a:gd name="connsiteY2" fmla="*/ 990551 h 1053925"/>
              <a:gd name="connsiteX3" fmla="*/ 973247 w 6576263"/>
              <a:gd name="connsiteY3" fmla="*/ 918123 h 1053925"/>
              <a:gd name="connsiteX4" fmla="*/ 1335386 w 6576263"/>
              <a:gd name="connsiteY4" fmla="*/ 832115 h 1053925"/>
              <a:gd name="connsiteX5" fmla="*/ 1629624 w 6576263"/>
              <a:gd name="connsiteY5" fmla="*/ 768741 h 1053925"/>
              <a:gd name="connsiteX6" fmla="*/ 1729212 w 6576263"/>
              <a:gd name="connsiteY6" fmla="*/ 768741 h 1053925"/>
              <a:gd name="connsiteX7" fmla="*/ 1937441 w 6576263"/>
              <a:gd name="connsiteY7" fmla="*/ 786848 h 1053925"/>
              <a:gd name="connsiteX8" fmla="*/ 2195465 w 6576263"/>
              <a:gd name="connsiteY8" fmla="*/ 836642 h 1053925"/>
              <a:gd name="connsiteX9" fmla="*/ 2399168 w 6576263"/>
              <a:gd name="connsiteY9" fmla="*/ 836642 h 1053925"/>
              <a:gd name="connsiteX10" fmla="*/ 2706986 w 6576263"/>
              <a:gd name="connsiteY10" fmla="*/ 768741 h 1053925"/>
              <a:gd name="connsiteX11" fmla="*/ 3241140 w 6576263"/>
              <a:gd name="connsiteY11" fmla="*/ 628412 h 1053925"/>
              <a:gd name="connsiteX12" fmla="*/ 3503691 w 6576263"/>
              <a:gd name="connsiteY12" fmla="*/ 583145 h 1053925"/>
              <a:gd name="connsiteX13" fmla="*/ 3843196 w 6576263"/>
              <a:gd name="connsiteY13" fmla="*/ 528824 h 1053925"/>
              <a:gd name="connsiteX14" fmla="*/ 4182701 w 6576263"/>
              <a:gd name="connsiteY14" fmla="*/ 474503 h 1053925"/>
              <a:gd name="connsiteX15" fmla="*/ 4427144 w 6576263"/>
              <a:gd name="connsiteY15" fmla="*/ 465450 h 1053925"/>
              <a:gd name="connsiteX16" fmla="*/ 4748542 w 6576263"/>
              <a:gd name="connsiteY16" fmla="*/ 393022 h 1053925"/>
              <a:gd name="connsiteX17" fmla="*/ 5151422 w 6576263"/>
              <a:gd name="connsiteY17" fmla="*/ 293434 h 1053925"/>
              <a:gd name="connsiteX18" fmla="*/ 5499980 w 6576263"/>
              <a:gd name="connsiteY18" fmla="*/ 202899 h 1053925"/>
              <a:gd name="connsiteX19" fmla="*/ 5717263 w 6576263"/>
              <a:gd name="connsiteY19" fmla="*/ 121418 h 1053925"/>
              <a:gd name="connsiteX20" fmla="*/ 6576263 w 6576263"/>
              <a:gd name="connsiteY20" fmla="*/ 0 h 105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76263" h="1053925">
                <a:moveTo>
                  <a:pt x="0" y="1053925"/>
                </a:moveTo>
                <a:lnTo>
                  <a:pt x="226336" y="1004131"/>
                </a:lnTo>
                <a:lnTo>
                  <a:pt x="430039" y="990551"/>
                </a:lnTo>
                <a:lnTo>
                  <a:pt x="973247" y="918123"/>
                </a:lnTo>
                <a:lnTo>
                  <a:pt x="1335386" y="832115"/>
                </a:lnTo>
                <a:lnTo>
                  <a:pt x="1629624" y="768741"/>
                </a:lnTo>
                <a:lnTo>
                  <a:pt x="1729212" y="768741"/>
                </a:lnTo>
                <a:cubicBezTo>
                  <a:pt x="1798610" y="774910"/>
                  <a:pt x="1867769" y="786848"/>
                  <a:pt x="1937441" y="786848"/>
                </a:cubicBezTo>
                <a:lnTo>
                  <a:pt x="2195465" y="836642"/>
                </a:lnTo>
                <a:lnTo>
                  <a:pt x="2399168" y="836642"/>
                </a:lnTo>
                <a:lnTo>
                  <a:pt x="2706986" y="768741"/>
                </a:lnTo>
                <a:lnTo>
                  <a:pt x="3241140" y="628412"/>
                </a:lnTo>
                <a:cubicBezTo>
                  <a:pt x="3328612" y="613066"/>
                  <a:pt x="3414883" y="583145"/>
                  <a:pt x="3503691" y="583145"/>
                </a:cubicBezTo>
                <a:lnTo>
                  <a:pt x="3843196" y="528824"/>
                </a:lnTo>
                <a:lnTo>
                  <a:pt x="4182701" y="474503"/>
                </a:lnTo>
                <a:lnTo>
                  <a:pt x="4427144" y="465450"/>
                </a:lnTo>
                <a:lnTo>
                  <a:pt x="4748542" y="393022"/>
                </a:lnTo>
                <a:lnTo>
                  <a:pt x="5151422" y="293434"/>
                </a:lnTo>
                <a:cubicBezTo>
                  <a:pt x="5267511" y="262884"/>
                  <a:pt x="5379939" y="202899"/>
                  <a:pt x="5499980" y="202899"/>
                </a:cubicBezTo>
                <a:cubicBezTo>
                  <a:pt x="5572216" y="175234"/>
                  <a:pt x="5639910" y="121418"/>
                  <a:pt x="5717263" y="121418"/>
                </a:cubicBezTo>
                <a:lnTo>
                  <a:pt x="6576263" y="0"/>
                </a:lnTo>
              </a:path>
            </a:pathLst>
          </a:custGeom>
          <a:ln w="22225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1" name="pole tekstowe 100"/>
          <p:cNvSpPr txBox="1"/>
          <p:nvPr/>
        </p:nvSpPr>
        <p:spPr>
          <a:xfrm>
            <a:off x="7175830" y="31467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3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2" name="Dowolny kształt 101"/>
          <p:cNvSpPr/>
          <p:nvPr/>
        </p:nvSpPr>
        <p:spPr>
          <a:xfrm>
            <a:off x="3148736" y="3657231"/>
            <a:ext cx="40515" cy="218779"/>
          </a:xfrm>
          <a:custGeom>
            <a:avLst/>
            <a:gdLst>
              <a:gd name="connsiteX0" fmla="*/ 50242 w 50242"/>
              <a:gd name="connsiteY0" fmla="*/ 0 h 271305"/>
              <a:gd name="connsiteX1" fmla="*/ 20097 w 50242"/>
              <a:gd name="connsiteY1" fmla="*/ 105507 h 271305"/>
              <a:gd name="connsiteX2" fmla="*/ 0 w 50242"/>
              <a:gd name="connsiteY2" fmla="*/ 271305 h 27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42" h="271305">
                <a:moveTo>
                  <a:pt x="50242" y="0"/>
                </a:moveTo>
                <a:lnTo>
                  <a:pt x="20097" y="105507"/>
                </a:lnTo>
                <a:lnTo>
                  <a:pt x="0" y="271305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3" name="Dowolny kształt 102"/>
          <p:cNvSpPr/>
          <p:nvPr/>
        </p:nvSpPr>
        <p:spPr>
          <a:xfrm>
            <a:off x="6353443" y="3234353"/>
            <a:ext cx="550171" cy="159532"/>
          </a:xfrm>
          <a:custGeom>
            <a:avLst/>
            <a:gdLst>
              <a:gd name="connsiteX0" fmla="*/ 0 w 572756"/>
              <a:gd name="connsiteY0" fmla="*/ 140677 h 140677"/>
              <a:gd name="connsiteX1" fmla="*/ 331596 w 572756"/>
              <a:gd name="connsiteY1" fmla="*/ 55266 h 140677"/>
              <a:gd name="connsiteX2" fmla="*/ 572756 w 572756"/>
              <a:gd name="connsiteY2" fmla="*/ 0 h 140677"/>
              <a:gd name="connsiteX0" fmla="*/ 0 w 556071"/>
              <a:gd name="connsiteY0" fmla="*/ 145443 h 145443"/>
              <a:gd name="connsiteX1" fmla="*/ 331596 w 556071"/>
              <a:gd name="connsiteY1" fmla="*/ 60032 h 145443"/>
              <a:gd name="connsiteX2" fmla="*/ 556071 w 556071"/>
              <a:gd name="connsiteY2" fmla="*/ 0 h 145443"/>
              <a:gd name="connsiteX0" fmla="*/ 0 w 682261"/>
              <a:gd name="connsiteY0" fmla="*/ 197834 h 197834"/>
              <a:gd name="connsiteX1" fmla="*/ 331596 w 682261"/>
              <a:gd name="connsiteY1" fmla="*/ 112423 h 197834"/>
              <a:gd name="connsiteX2" fmla="*/ 682261 w 682261"/>
              <a:gd name="connsiteY2" fmla="*/ 0 h 19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261" h="197834">
                <a:moveTo>
                  <a:pt x="0" y="197834"/>
                </a:moveTo>
                <a:lnTo>
                  <a:pt x="331596" y="112423"/>
                </a:lnTo>
                <a:lnTo>
                  <a:pt x="682261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4" name="pole tekstowe 103"/>
          <p:cNvSpPr txBox="1"/>
          <p:nvPr/>
        </p:nvSpPr>
        <p:spPr>
          <a:xfrm>
            <a:off x="6673959" y="30702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5" name="Dowolny kształt 104"/>
          <p:cNvSpPr/>
          <p:nvPr/>
        </p:nvSpPr>
        <p:spPr>
          <a:xfrm>
            <a:off x="3694244" y="1933558"/>
            <a:ext cx="863772" cy="547757"/>
          </a:xfrm>
          <a:custGeom>
            <a:avLst/>
            <a:gdLst>
              <a:gd name="connsiteX0" fmla="*/ 0 w 1071154"/>
              <a:gd name="connsiteY0" fmla="*/ 415108 h 679268"/>
              <a:gd name="connsiteX1" fmla="*/ 795383 w 1071154"/>
              <a:gd name="connsiteY1" fmla="*/ 679268 h 679268"/>
              <a:gd name="connsiteX2" fmla="*/ 830217 w 1071154"/>
              <a:gd name="connsiteY2" fmla="*/ 574766 h 679268"/>
              <a:gd name="connsiteX3" fmla="*/ 928914 w 1071154"/>
              <a:gd name="connsiteY3" fmla="*/ 339634 h 679268"/>
              <a:gd name="connsiteX4" fmla="*/ 986971 w 1071154"/>
              <a:gd name="connsiteY4" fmla="*/ 148046 h 679268"/>
              <a:gd name="connsiteX5" fmla="*/ 1071154 w 1071154"/>
              <a:gd name="connsiteY5" fmla="*/ 0 h 67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1154" h="679268">
                <a:moveTo>
                  <a:pt x="0" y="415108"/>
                </a:moveTo>
                <a:lnTo>
                  <a:pt x="795383" y="679268"/>
                </a:lnTo>
                <a:lnTo>
                  <a:pt x="830217" y="574766"/>
                </a:lnTo>
                <a:lnTo>
                  <a:pt x="928914" y="339634"/>
                </a:lnTo>
                <a:lnTo>
                  <a:pt x="986971" y="148046"/>
                </a:lnTo>
                <a:lnTo>
                  <a:pt x="1071154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6" name="pole tekstowe 105"/>
          <p:cNvSpPr txBox="1"/>
          <p:nvPr/>
        </p:nvSpPr>
        <p:spPr>
          <a:xfrm>
            <a:off x="5781952" y="401050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7" name="Dowolny kształt 106"/>
          <p:cNvSpPr/>
          <p:nvPr/>
        </p:nvSpPr>
        <p:spPr>
          <a:xfrm>
            <a:off x="4338854" y="2406025"/>
            <a:ext cx="2379159" cy="130575"/>
          </a:xfrm>
          <a:custGeom>
            <a:avLst/>
            <a:gdLst>
              <a:gd name="connsiteX0" fmla="*/ 2950369 w 2950369"/>
              <a:gd name="connsiteY0" fmla="*/ 111919 h 161925"/>
              <a:gd name="connsiteX1" fmla="*/ 2817019 w 2950369"/>
              <a:gd name="connsiteY1" fmla="*/ 97631 h 161925"/>
              <a:gd name="connsiteX2" fmla="*/ 1571625 w 2950369"/>
              <a:gd name="connsiteY2" fmla="*/ 0 h 161925"/>
              <a:gd name="connsiteX3" fmla="*/ 590550 w 2950369"/>
              <a:gd name="connsiteY3" fmla="*/ 161925 h 161925"/>
              <a:gd name="connsiteX4" fmla="*/ 0 w 2950369"/>
              <a:gd name="connsiteY4" fmla="*/ 90487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369" h="161925">
                <a:moveTo>
                  <a:pt x="2950369" y="111919"/>
                </a:moveTo>
                <a:lnTo>
                  <a:pt x="2817019" y="97631"/>
                </a:lnTo>
                <a:lnTo>
                  <a:pt x="1571625" y="0"/>
                </a:lnTo>
                <a:lnTo>
                  <a:pt x="590550" y="161925"/>
                </a:lnTo>
                <a:lnTo>
                  <a:pt x="0" y="90487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8" name="pole tekstowe 107"/>
          <p:cNvSpPr txBox="1"/>
          <p:nvPr/>
        </p:nvSpPr>
        <p:spPr>
          <a:xfrm>
            <a:off x="4277739" y="236017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9" name="pole tekstowe 108"/>
          <p:cNvSpPr txBox="1"/>
          <p:nvPr/>
        </p:nvSpPr>
        <p:spPr>
          <a:xfrm>
            <a:off x="6616724" y="2427875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0" name="Dowolny kształt 109"/>
          <p:cNvSpPr/>
          <p:nvPr/>
        </p:nvSpPr>
        <p:spPr>
          <a:xfrm>
            <a:off x="6671928" y="3368057"/>
            <a:ext cx="848739" cy="940911"/>
          </a:xfrm>
          <a:custGeom>
            <a:avLst/>
            <a:gdLst>
              <a:gd name="connsiteX0" fmla="*/ 0 w 1052512"/>
              <a:gd name="connsiteY0" fmla="*/ 0 h 1166813"/>
              <a:gd name="connsiteX1" fmla="*/ 130969 w 1052512"/>
              <a:gd name="connsiteY1" fmla="*/ 161925 h 1166813"/>
              <a:gd name="connsiteX2" fmla="*/ 316706 w 1052512"/>
              <a:gd name="connsiteY2" fmla="*/ 450056 h 1166813"/>
              <a:gd name="connsiteX3" fmla="*/ 433387 w 1052512"/>
              <a:gd name="connsiteY3" fmla="*/ 683419 h 1166813"/>
              <a:gd name="connsiteX4" fmla="*/ 454819 w 1052512"/>
              <a:gd name="connsiteY4" fmla="*/ 783431 h 1166813"/>
              <a:gd name="connsiteX5" fmla="*/ 414337 w 1052512"/>
              <a:gd name="connsiteY5" fmla="*/ 912019 h 1166813"/>
              <a:gd name="connsiteX6" fmla="*/ 421481 w 1052512"/>
              <a:gd name="connsiteY6" fmla="*/ 945356 h 1166813"/>
              <a:gd name="connsiteX7" fmla="*/ 447675 w 1052512"/>
              <a:gd name="connsiteY7" fmla="*/ 962025 h 1166813"/>
              <a:gd name="connsiteX8" fmla="*/ 604837 w 1052512"/>
              <a:gd name="connsiteY8" fmla="*/ 1002506 h 1166813"/>
              <a:gd name="connsiteX9" fmla="*/ 950119 w 1052512"/>
              <a:gd name="connsiteY9" fmla="*/ 1121569 h 1166813"/>
              <a:gd name="connsiteX10" fmla="*/ 1052512 w 1052512"/>
              <a:gd name="connsiteY10" fmla="*/ 1166813 h 116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2512" h="1166813">
                <a:moveTo>
                  <a:pt x="0" y="0"/>
                </a:moveTo>
                <a:lnTo>
                  <a:pt x="130969" y="161925"/>
                </a:lnTo>
                <a:lnTo>
                  <a:pt x="316706" y="450056"/>
                </a:lnTo>
                <a:lnTo>
                  <a:pt x="433387" y="683419"/>
                </a:lnTo>
                <a:lnTo>
                  <a:pt x="454819" y="783431"/>
                </a:lnTo>
                <a:lnTo>
                  <a:pt x="414337" y="912019"/>
                </a:lnTo>
                <a:lnTo>
                  <a:pt x="421481" y="945356"/>
                </a:lnTo>
                <a:lnTo>
                  <a:pt x="447675" y="962025"/>
                </a:lnTo>
                <a:lnTo>
                  <a:pt x="604837" y="1002506"/>
                </a:lnTo>
                <a:lnTo>
                  <a:pt x="950119" y="1121569"/>
                </a:lnTo>
                <a:lnTo>
                  <a:pt x="1052512" y="1166813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1" name="pole tekstowe 110"/>
          <p:cNvSpPr txBox="1"/>
          <p:nvPr/>
        </p:nvSpPr>
        <p:spPr>
          <a:xfrm>
            <a:off x="7223445" y="4198846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2" name="Dowolny kształt 111"/>
          <p:cNvSpPr/>
          <p:nvPr/>
        </p:nvSpPr>
        <p:spPr>
          <a:xfrm>
            <a:off x="3131586" y="2192738"/>
            <a:ext cx="558680" cy="1678300"/>
          </a:xfrm>
          <a:custGeom>
            <a:avLst/>
            <a:gdLst>
              <a:gd name="connsiteX0" fmla="*/ 17331 w 710144"/>
              <a:gd name="connsiteY0" fmla="*/ 2081241 h 2081241"/>
              <a:gd name="connsiteX1" fmla="*/ 31356 w 710144"/>
              <a:gd name="connsiteY1" fmla="*/ 1957825 h 2081241"/>
              <a:gd name="connsiteX2" fmla="*/ 67820 w 710144"/>
              <a:gd name="connsiteY2" fmla="*/ 1814775 h 2081241"/>
              <a:gd name="connsiteX3" fmla="*/ 682095 w 710144"/>
              <a:gd name="connsiteY3" fmla="*/ 78537 h 2081241"/>
              <a:gd name="connsiteX4" fmla="*/ 710144 w 710144"/>
              <a:gd name="connsiteY4" fmla="*/ 0 h 2081241"/>
              <a:gd name="connsiteX0" fmla="*/ 60305 w 753118"/>
              <a:gd name="connsiteY0" fmla="*/ 2081241 h 2148559"/>
              <a:gd name="connsiteX1" fmla="*/ 110794 w 753118"/>
              <a:gd name="connsiteY1" fmla="*/ 1814775 h 2148559"/>
              <a:gd name="connsiteX2" fmla="*/ 725069 w 753118"/>
              <a:gd name="connsiteY2" fmla="*/ 78537 h 2148559"/>
              <a:gd name="connsiteX3" fmla="*/ 753118 w 753118"/>
              <a:gd name="connsiteY3" fmla="*/ 0 h 2148559"/>
              <a:gd name="connsiteX0" fmla="*/ 0 w 692813"/>
              <a:gd name="connsiteY0" fmla="*/ 2081241 h 2081241"/>
              <a:gd name="connsiteX1" fmla="*/ 50489 w 692813"/>
              <a:gd name="connsiteY1" fmla="*/ 1814775 h 2081241"/>
              <a:gd name="connsiteX2" fmla="*/ 664764 w 692813"/>
              <a:gd name="connsiteY2" fmla="*/ 78537 h 2081241"/>
              <a:gd name="connsiteX3" fmla="*/ 692813 w 692813"/>
              <a:gd name="connsiteY3" fmla="*/ 0 h 208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813" h="2081241">
                <a:moveTo>
                  <a:pt x="0" y="2081241"/>
                </a:moveTo>
                <a:lnTo>
                  <a:pt x="50489" y="1814775"/>
                </a:lnTo>
                <a:lnTo>
                  <a:pt x="664764" y="78537"/>
                </a:lnTo>
                <a:lnTo>
                  <a:pt x="692813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3" name="pole tekstowe 112"/>
          <p:cNvSpPr txBox="1"/>
          <p:nvPr/>
        </p:nvSpPr>
        <p:spPr>
          <a:xfrm>
            <a:off x="2940877" y="3652966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4" name="pole tekstowe 113"/>
          <p:cNvSpPr txBox="1"/>
          <p:nvPr/>
        </p:nvSpPr>
        <p:spPr>
          <a:xfrm>
            <a:off x="6563906" y="329699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8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7" name="pole tekstowe 116"/>
          <p:cNvSpPr txBox="1"/>
          <p:nvPr/>
        </p:nvSpPr>
        <p:spPr>
          <a:xfrm>
            <a:off x="3126490" y="365010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45" name="Prostokąt zaokrąglony 144"/>
          <p:cNvSpPr>
            <a:spLocks noChangeAspect="1"/>
          </p:cNvSpPr>
          <p:nvPr/>
        </p:nvSpPr>
        <p:spPr>
          <a:xfrm>
            <a:off x="6351617" y="3432507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6" name="Prostokąt zaokrąglony 145"/>
          <p:cNvSpPr>
            <a:spLocks noChangeAspect="1"/>
          </p:cNvSpPr>
          <p:nvPr/>
        </p:nvSpPr>
        <p:spPr>
          <a:xfrm>
            <a:off x="6607972" y="3368558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7" name="Prostokąt zaokrąglony 146"/>
          <p:cNvSpPr>
            <a:spLocks noChangeAspect="1"/>
          </p:cNvSpPr>
          <p:nvPr/>
        </p:nvSpPr>
        <p:spPr>
          <a:xfrm>
            <a:off x="6271302" y="3195931"/>
            <a:ext cx="147922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9" name="Dowolny kształt 148"/>
          <p:cNvSpPr/>
          <p:nvPr/>
        </p:nvSpPr>
        <p:spPr>
          <a:xfrm>
            <a:off x="4085115" y="3838526"/>
            <a:ext cx="328670" cy="844418"/>
          </a:xfrm>
          <a:custGeom>
            <a:avLst/>
            <a:gdLst>
              <a:gd name="connsiteX0" fmla="*/ 490092 w 490092"/>
              <a:gd name="connsiteY0" fmla="*/ 0 h 1177537"/>
              <a:gd name="connsiteX1" fmla="*/ 0 w 490092"/>
              <a:gd name="connsiteY1" fmla="*/ 1177537 h 1177537"/>
              <a:gd name="connsiteX0" fmla="*/ 407580 w 407580"/>
              <a:gd name="connsiteY0" fmla="*/ 0 h 1047154"/>
              <a:gd name="connsiteX1" fmla="*/ 0 w 407580"/>
              <a:gd name="connsiteY1" fmla="*/ 1047154 h 104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7580" h="1047154">
                <a:moveTo>
                  <a:pt x="407580" y="0"/>
                </a:moveTo>
                <a:lnTo>
                  <a:pt x="0" y="1047154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0" name="pole tekstowe 149"/>
          <p:cNvSpPr txBox="1"/>
          <p:nvPr/>
        </p:nvSpPr>
        <p:spPr>
          <a:xfrm>
            <a:off x="4043110" y="45203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1" name="pole tekstowe 150"/>
          <p:cNvSpPr txBox="1"/>
          <p:nvPr/>
        </p:nvSpPr>
        <p:spPr>
          <a:xfrm>
            <a:off x="5550796" y="3537471"/>
            <a:ext cx="219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2" name="Dowolny kształt 151"/>
          <p:cNvSpPr/>
          <p:nvPr/>
        </p:nvSpPr>
        <p:spPr>
          <a:xfrm>
            <a:off x="5843078" y="4004672"/>
            <a:ext cx="19188" cy="182595"/>
          </a:xfrm>
          <a:custGeom>
            <a:avLst/>
            <a:gdLst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2209 w 59635"/>
              <a:gd name="connsiteY7" fmla="*/ 351405 h 777835"/>
              <a:gd name="connsiteX8" fmla="*/ 23454 w 59635"/>
              <a:gd name="connsiteY8" fmla="*/ 598636 h 777835"/>
              <a:gd name="connsiteX9" fmla="*/ 20165 w 59635"/>
              <a:gd name="connsiteY9" fmla="*/ 634818 h 777835"/>
              <a:gd name="connsiteX10" fmla="*/ 13586 w 59635"/>
              <a:gd name="connsiteY10" fmla="*/ 667710 h 777835"/>
              <a:gd name="connsiteX11" fmla="*/ 10297 w 59635"/>
              <a:gd name="connsiteY11" fmla="*/ 703891 h 777835"/>
              <a:gd name="connsiteX12" fmla="*/ 7008 w 59635"/>
              <a:gd name="connsiteY12" fmla="*/ 717048 h 777835"/>
              <a:gd name="connsiteX13" fmla="*/ 3719 w 59635"/>
              <a:gd name="connsiteY13" fmla="*/ 749940 h 777835"/>
              <a:gd name="connsiteX14" fmla="*/ 430 w 59635"/>
              <a:gd name="connsiteY14" fmla="*/ 772965 h 777835"/>
              <a:gd name="connsiteX15" fmla="*/ 10297 w 59635"/>
              <a:gd name="connsiteY15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2209 w 59635"/>
              <a:gd name="connsiteY6" fmla="*/ 351405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49768 w 49768"/>
              <a:gd name="connsiteY0" fmla="*/ 0 h 731786"/>
              <a:gd name="connsiteX1" fmla="*/ 46479 w 49768"/>
              <a:gd name="connsiteY1" fmla="*/ 23025 h 731786"/>
              <a:gd name="connsiteX2" fmla="*/ 43189 w 49768"/>
              <a:gd name="connsiteY2" fmla="*/ 32892 h 731786"/>
              <a:gd name="connsiteX3" fmla="*/ 39900 w 49768"/>
              <a:gd name="connsiteY3" fmla="*/ 46049 h 731786"/>
              <a:gd name="connsiteX4" fmla="*/ 33322 w 49768"/>
              <a:gd name="connsiteY4" fmla="*/ 98677 h 731786"/>
              <a:gd name="connsiteX5" fmla="*/ 22209 w 49768"/>
              <a:gd name="connsiteY5" fmla="*/ 305356 h 731786"/>
              <a:gd name="connsiteX6" fmla="*/ 23454 w 49768"/>
              <a:gd name="connsiteY6" fmla="*/ 552587 h 731786"/>
              <a:gd name="connsiteX7" fmla="*/ 20165 w 49768"/>
              <a:gd name="connsiteY7" fmla="*/ 588769 h 731786"/>
              <a:gd name="connsiteX8" fmla="*/ 13586 w 49768"/>
              <a:gd name="connsiteY8" fmla="*/ 621661 h 731786"/>
              <a:gd name="connsiteX9" fmla="*/ 10297 w 49768"/>
              <a:gd name="connsiteY9" fmla="*/ 657842 h 731786"/>
              <a:gd name="connsiteX10" fmla="*/ 7008 w 49768"/>
              <a:gd name="connsiteY10" fmla="*/ 670999 h 731786"/>
              <a:gd name="connsiteX11" fmla="*/ 3719 w 49768"/>
              <a:gd name="connsiteY11" fmla="*/ 703891 h 731786"/>
              <a:gd name="connsiteX12" fmla="*/ 430 w 49768"/>
              <a:gd name="connsiteY12" fmla="*/ 726916 h 731786"/>
              <a:gd name="connsiteX13" fmla="*/ 10297 w 49768"/>
              <a:gd name="connsiteY13" fmla="*/ 707180 h 731786"/>
              <a:gd name="connsiteX0" fmla="*/ 46479 w 46479"/>
              <a:gd name="connsiteY0" fmla="*/ 0 h 708761"/>
              <a:gd name="connsiteX1" fmla="*/ 43189 w 46479"/>
              <a:gd name="connsiteY1" fmla="*/ 9867 h 708761"/>
              <a:gd name="connsiteX2" fmla="*/ 39900 w 46479"/>
              <a:gd name="connsiteY2" fmla="*/ 23024 h 708761"/>
              <a:gd name="connsiteX3" fmla="*/ 33322 w 46479"/>
              <a:gd name="connsiteY3" fmla="*/ 75652 h 708761"/>
              <a:gd name="connsiteX4" fmla="*/ 22209 w 46479"/>
              <a:gd name="connsiteY4" fmla="*/ 282331 h 708761"/>
              <a:gd name="connsiteX5" fmla="*/ 23454 w 46479"/>
              <a:gd name="connsiteY5" fmla="*/ 529562 h 708761"/>
              <a:gd name="connsiteX6" fmla="*/ 20165 w 46479"/>
              <a:gd name="connsiteY6" fmla="*/ 565744 h 708761"/>
              <a:gd name="connsiteX7" fmla="*/ 13586 w 46479"/>
              <a:gd name="connsiteY7" fmla="*/ 598636 h 708761"/>
              <a:gd name="connsiteX8" fmla="*/ 10297 w 46479"/>
              <a:gd name="connsiteY8" fmla="*/ 634817 h 708761"/>
              <a:gd name="connsiteX9" fmla="*/ 7008 w 46479"/>
              <a:gd name="connsiteY9" fmla="*/ 647974 h 708761"/>
              <a:gd name="connsiteX10" fmla="*/ 3719 w 46479"/>
              <a:gd name="connsiteY10" fmla="*/ 680866 h 708761"/>
              <a:gd name="connsiteX11" fmla="*/ 430 w 46479"/>
              <a:gd name="connsiteY11" fmla="*/ 703891 h 708761"/>
              <a:gd name="connsiteX12" fmla="*/ 10297 w 46479"/>
              <a:gd name="connsiteY12" fmla="*/ 684155 h 708761"/>
              <a:gd name="connsiteX0" fmla="*/ 46479 w 46479"/>
              <a:gd name="connsiteY0" fmla="*/ 0 h 708761"/>
              <a:gd name="connsiteX1" fmla="*/ 39900 w 46479"/>
              <a:gd name="connsiteY1" fmla="*/ 23024 h 708761"/>
              <a:gd name="connsiteX2" fmla="*/ 33322 w 46479"/>
              <a:gd name="connsiteY2" fmla="*/ 75652 h 708761"/>
              <a:gd name="connsiteX3" fmla="*/ 22209 w 46479"/>
              <a:gd name="connsiteY3" fmla="*/ 282331 h 708761"/>
              <a:gd name="connsiteX4" fmla="*/ 23454 w 46479"/>
              <a:gd name="connsiteY4" fmla="*/ 529562 h 708761"/>
              <a:gd name="connsiteX5" fmla="*/ 20165 w 46479"/>
              <a:gd name="connsiteY5" fmla="*/ 565744 h 708761"/>
              <a:gd name="connsiteX6" fmla="*/ 13586 w 46479"/>
              <a:gd name="connsiteY6" fmla="*/ 598636 h 708761"/>
              <a:gd name="connsiteX7" fmla="*/ 10297 w 46479"/>
              <a:gd name="connsiteY7" fmla="*/ 634817 h 708761"/>
              <a:gd name="connsiteX8" fmla="*/ 7008 w 46479"/>
              <a:gd name="connsiteY8" fmla="*/ 647974 h 708761"/>
              <a:gd name="connsiteX9" fmla="*/ 3719 w 46479"/>
              <a:gd name="connsiteY9" fmla="*/ 680866 h 708761"/>
              <a:gd name="connsiteX10" fmla="*/ 430 w 46479"/>
              <a:gd name="connsiteY10" fmla="*/ 703891 h 708761"/>
              <a:gd name="connsiteX11" fmla="*/ 10297 w 46479"/>
              <a:gd name="connsiteY11" fmla="*/ 684155 h 708761"/>
              <a:gd name="connsiteX0" fmla="*/ 39900 w 39900"/>
              <a:gd name="connsiteY0" fmla="*/ 0 h 685737"/>
              <a:gd name="connsiteX1" fmla="*/ 33322 w 39900"/>
              <a:gd name="connsiteY1" fmla="*/ 52628 h 685737"/>
              <a:gd name="connsiteX2" fmla="*/ 22209 w 39900"/>
              <a:gd name="connsiteY2" fmla="*/ 259307 h 685737"/>
              <a:gd name="connsiteX3" fmla="*/ 23454 w 39900"/>
              <a:gd name="connsiteY3" fmla="*/ 506538 h 685737"/>
              <a:gd name="connsiteX4" fmla="*/ 20165 w 39900"/>
              <a:gd name="connsiteY4" fmla="*/ 542720 h 685737"/>
              <a:gd name="connsiteX5" fmla="*/ 13586 w 39900"/>
              <a:gd name="connsiteY5" fmla="*/ 575612 h 685737"/>
              <a:gd name="connsiteX6" fmla="*/ 10297 w 39900"/>
              <a:gd name="connsiteY6" fmla="*/ 611793 h 685737"/>
              <a:gd name="connsiteX7" fmla="*/ 7008 w 39900"/>
              <a:gd name="connsiteY7" fmla="*/ 624950 h 685737"/>
              <a:gd name="connsiteX8" fmla="*/ 3719 w 39900"/>
              <a:gd name="connsiteY8" fmla="*/ 657842 h 685737"/>
              <a:gd name="connsiteX9" fmla="*/ 430 w 39900"/>
              <a:gd name="connsiteY9" fmla="*/ 680867 h 685737"/>
              <a:gd name="connsiteX10" fmla="*/ 10297 w 39900"/>
              <a:gd name="connsiteY10" fmla="*/ 661131 h 685737"/>
              <a:gd name="connsiteX0" fmla="*/ 33322 w 33322"/>
              <a:gd name="connsiteY0" fmla="*/ 0 h 633109"/>
              <a:gd name="connsiteX1" fmla="*/ 22209 w 33322"/>
              <a:gd name="connsiteY1" fmla="*/ 206679 h 633109"/>
              <a:gd name="connsiteX2" fmla="*/ 23454 w 33322"/>
              <a:gd name="connsiteY2" fmla="*/ 453910 h 633109"/>
              <a:gd name="connsiteX3" fmla="*/ 20165 w 33322"/>
              <a:gd name="connsiteY3" fmla="*/ 490092 h 633109"/>
              <a:gd name="connsiteX4" fmla="*/ 13586 w 33322"/>
              <a:gd name="connsiteY4" fmla="*/ 522984 h 633109"/>
              <a:gd name="connsiteX5" fmla="*/ 10297 w 33322"/>
              <a:gd name="connsiteY5" fmla="*/ 559165 h 633109"/>
              <a:gd name="connsiteX6" fmla="*/ 7008 w 33322"/>
              <a:gd name="connsiteY6" fmla="*/ 572322 h 633109"/>
              <a:gd name="connsiteX7" fmla="*/ 3719 w 33322"/>
              <a:gd name="connsiteY7" fmla="*/ 605214 h 633109"/>
              <a:gd name="connsiteX8" fmla="*/ 430 w 33322"/>
              <a:gd name="connsiteY8" fmla="*/ 628239 h 633109"/>
              <a:gd name="connsiteX9" fmla="*/ 10297 w 33322"/>
              <a:gd name="connsiteY9" fmla="*/ 608503 h 633109"/>
              <a:gd name="connsiteX0" fmla="*/ 22209 w 23795"/>
              <a:gd name="connsiteY0" fmla="*/ 0 h 426430"/>
              <a:gd name="connsiteX1" fmla="*/ 23454 w 23795"/>
              <a:gd name="connsiteY1" fmla="*/ 247231 h 426430"/>
              <a:gd name="connsiteX2" fmla="*/ 20165 w 23795"/>
              <a:gd name="connsiteY2" fmla="*/ 283413 h 426430"/>
              <a:gd name="connsiteX3" fmla="*/ 13586 w 23795"/>
              <a:gd name="connsiteY3" fmla="*/ 316305 h 426430"/>
              <a:gd name="connsiteX4" fmla="*/ 10297 w 23795"/>
              <a:gd name="connsiteY4" fmla="*/ 352486 h 426430"/>
              <a:gd name="connsiteX5" fmla="*/ 7008 w 23795"/>
              <a:gd name="connsiteY5" fmla="*/ 365643 h 426430"/>
              <a:gd name="connsiteX6" fmla="*/ 3719 w 23795"/>
              <a:gd name="connsiteY6" fmla="*/ 398535 h 426430"/>
              <a:gd name="connsiteX7" fmla="*/ 430 w 23795"/>
              <a:gd name="connsiteY7" fmla="*/ 421560 h 426430"/>
              <a:gd name="connsiteX8" fmla="*/ 10297 w 23795"/>
              <a:gd name="connsiteY8" fmla="*/ 401824 h 426430"/>
              <a:gd name="connsiteX0" fmla="*/ 22209 w 23795"/>
              <a:gd name="connsiteY0" fmla="*/ 14294 h 226434"/>
              <a:gd name="connsiteX1" fmla="*/ 23454 w 23795"/>
              <a:gd name="connsiteY1" fmla="*/ 47235 h 226434"/>
              <a:gd name="connsiteX2" fmla="*/ 20165 w 23795"/>
              <a:gd name="connsiteY2" fmla="*/ 83417 h 226434"/>
              <a:gd name="connsiteX3" fmla="*/ 13586 w 23795"/>
              <a:gd name="connsiteY3" fmla="*/ 116309 h 226434"/>
              <a:gd name="connsiteX4" fmla="*/ 10297 w 23795"/>
              <a:gd name="connsiteY4" fmla="*/ 152490 h 226434"/>
              <a:gd name="connsiteX5" fmla="*/ 7008 w 23795"/>
              <a:gd name="connsiteY5" fmla="*/ 165647 h 226434"/>
              <a:gd name="connsiteX6" fmla="*/ 3719 w 23795"/>
              <a:gd name="connsiteY6" fmla="*/ 198539 h 226434"/>
              <a:gd name="connsiteX7" fmla="*/ 430 w 23795"/>
              <a:gd name="connsiteY7" fmla="*/ 221564 h 226434"/>
              <a:gd name="connsiteX8" fmla="*/ 10297 w 23795"/>
              <a:gd name="connsiteY8" fmla="*/ 201828 h 2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95" h="226434">
                <a:moveTo>
                  <a:pt x="22209" y="14294"/>
                </a:moveTo>
                <a:cubicBezTo>
                  <a:pt x="21661" y="80078"/>
                  <a:pt x="23795" y="0"/>
                  <a:pt x="23454" y="47235"/>
                </a:cubicBezTo>
                <a:cubicBezTo>
                  <a:pt x="23269" y="59344"/>
                  <a:pt x="21502" y="71381"/>
                  <a:pt x="20165" y="83417"/>
                </a:cubicBezTo>
                <a:cubicBezTo>
                  <a:pt x="17645" y="106095"/>
                  <a:pt x="18765" y="100776"/>
                  <a:pt x="13586" y="116309"/>
                </a:cubicBezTo>
                <a:cubicBezTo>
                  <a:pt x="12490" y="128369"/>
                  <a:pt x="11897" y="140486"/>
                  <a:pt x="10297" y="152490"/>
                </a:cubicBezTo>
                <a:cubicBezTo>
                  <a:pt x="9700" y="156971"/>
                  <a:pt x="7647" y="161172"/>
                  <a:pt x="7008" y="165647"/>
                </a:cubicBezTo>
                <a:cubicBezTo>
                  <a:pt x="5450" y="176555"/>
                  <a:pt x="5175" y="187617"/>
                  <a:pt x="3719" y="198539"/>
                </a:cubicBezTo>
                <a:cubicBezTo>
                  <a:pt x="0" y="226434"/>
                  <a:pt x="430" y="205747"/>
                  <a:pt x="430" y="221564"/>
                </a:cubicBezTo>
                <a:lnTo>
                  <a:pt x="10297" y="201828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3" name="Prostokąt zaokrąglony 152"/>
          <p:cNvSpPr/>
          <p:nvPr/>
        </p:nvSpPr>
        <p:spPr>
          <a:xfrm>
            <a:off x="3564828" y="3724913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4" name="pole tekstowe 153"/>
          <p:cNvSpPr txBox="1"/>
          <p:nvPr/>
        </p:nvSpPr>
        <p:spPr>
          <a:xfrm>
            <a:off x="3483872" y="3659972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5" name="Prostokąt zaokrąglony 154"/>
          <p:cNvSpPr/>
          <p:nvPr/>
        </p:nvSpPr>
        <p:spPr>
          <a:xfrm>
            <a:off x="4816414" y="3623689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6" name="pole tekstowe 155"/>
          <p:cNvSpPr txBox="1"/>
          <p:nvPr/>
        </p:nvSpPr>
        <p:spPr>
          <a:xfrm>
            <a:off x="4730931" y="3567803"/>
            <a:ext cx="330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7" name="Prostokąt zaokrąglony 156"/>
          <p:cNvSpPr/>
          <p:nvPr/>
        </p:nvSpPr>
        <p:spPr>
          <a:xfrm>
            <a:off x="5853970" y="3458820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8" name="Prostokąt 157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6" name="pole tekstowe 165"/>
          <p:cNvSpPr txBox="1"/>
          <p:nvPr/>
        </p:nvSpPr>
        <p:spPr>
          <a:xfrm>
            <a:off x="6299931" y="335829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8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9" name="pole tekstowe 168"/>
          <p:cNvSpPr txBox="1"/>
          <p:nvPr/>
        </p:nvSpPr>
        <p:spPr>
          <a:xfrm>
            <a:off x="5770249" y="3391267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71" name="pole tekstowe 170"/>
          <p:cNvSpPr txBox="1"/>
          <p:nvPr/>
        </p:nvSpPr>
        <p:spPr>
          <a:xfrm>
            <a:off x="6227481" y="31287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9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54" name="pole tekstowe 53"/>
          <p:cNvSpPr txBox="1"/>
          <p:nvPr/>
        </p:nvSpPr>
        <p:spPr>
          <a:xfrm>
            <a:off x="7351794" y="3152521"/>
            <a:ext cx="343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1D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53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4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56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55" name="Obraz 54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57" name="pole tekstowe 56"/>
          <p:cNvSpPr txBox="1"/>
          <p:nvPr/>
        </p:nvSpPr>
        <p:spPr>
          <a:xfrm>
            <a:off x="5220072" y="357301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58" name="Prostokąt zaokrąglony 57"/>
          <p:cNvSpPr/>
          <p:nvPr/>
        </p:nvSpPr>
        <p:spPr>
          <a:xfrm>
            <a:off x="2267744" y="4149080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59" name="pole tekstowe 58"/>
          <p:cNvSpPr txBox="1"/>
          <p:nvPr/>
        </p:nvSpPr>
        <p:spPr>
          <a:xfrm>
            <a:off x="2195736" y="4077072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60" name="Prostokąt zaokrąglony 59"/>
          <p:cNvSpPr/>
          <p:nvPr/>
        </p:nvSpPr>
        <p:spPr>
          <a:xfrm>
            <a:off x="3563888" y="2204864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1" name="pole tekstowe 60"/>
          <p:cNvSpPr txBox="1"/>
          <p:nvPr/>
        </p:nvSpPr>
        <p:spPr>
          <a:xfrm>
            <a:off x="3503841" y="2132856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62" name="Prostokąt zaokrąglony 61"/>
          <p:cNvSpPr/>
          <p:nvPr/>
        </p:nvSpPr>
        <p:spPr>
          <a:xfrm>
            <a:off x="5959910" y="2060848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63" name="pole tekstowe 62"/>
          <p:cNvSpPr txBox="1"/>
          <p:nvPr/>
        </p:nvSpPr>
        <p:spPr>
          <a:xfrm>
            <a:off x="5898635" y="1990317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4C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Łącznik prosty 73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93" name="Prostokąt 92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4" name="Prostokąt 93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chemeClr val="accent1"/>
                </a:solidFill>
              </a:rPr>
              <a:t>Przejazd kolejowy przy rondzie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/>
              <a:t>przywrócenie ruchu kolejowego DO SOBÓTKI może blokować przejazd. potrzebne rozwiązanie systemowe wypracowane z PKP (np. gdyby przed przejazdem stworzyć pierwotnie planowany przystanek kolejowy,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/>
              <a:t>to rogatki mogłyby być zamykane na krócej).</a:t>
            </a:r>
            <a:endParaRPr lang="pl-PL" sz="1000" cap="all" dirty="0"/>
          </a:p>
        </p:txBody>
      </p:sp>
      <p:sp>
        <p:nvSpPr>
          <p:cNvPr id="95" name="Prostokąt 94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10</a:t>
            </a:r>
            <a:endParaRPr lang="pl-PL" sz="1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6" name="Obraz 95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6120" y="904530"/>
            <a:ext cx="7130598" cy="5040000"/>
          </a:xfrm>
          <a:prstGeom prst="rect">
            <a:avLst/>
          </a:prstGeom>
        </p:spPr>
      </p:pic>
      <p:sp>
        <p:nvSpPr>
          <p:cNvPr id="97" name="Dowolny kształt 96"/>
          <p:cNvSpPr/>
          <p:nvPr/>
        </p:nvSpPr>
        <p:spPr>
          <a:xfrm>
            <a:off x="2352163" y="3158620"/>
            <a:ext cx="5274724" cy="839575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1128" h="1041148">
                <a:moveTo>
                  <a:pt x="0" y="1041148"/>
                </a:moveTo>
                <a:lnTo>
                  <a:pt x="226336" y="991354"/>
                </a:lnTo>
                <a:lnTo>
                  <a:pt x="430039" y="977774"/>
                </a:lnTo>
                <a:lnTo>
                  <a:pt x="973247" y="905346"/>
                </a:lnTo>
                <a:lnTo>
                  <a:pt x="1335386" y="819338"/>
                </a:lnTo>
                <a:lnTo>
                  <a:pt x="1629624" y="755964"/>
                </a:lnTo>
                <a:lnTo>
                  <a:pt x="1729212" y="755964"/>
                </a:lnTo>
                <a:cubicBezTo>
                  <a:pt x="1798610" y="762133"/>
                  <a:pt x="1867769" y="774071"/>
                  <a:pt x="1937441" y="774071"/>
                </a:cubicBezTo>
                <a:lnTo>
                  <a:pt x="2195465" y="823865"/>
                </a:lnTo>
                <a:lnTo>
                  <a:pt x="2399168" y="823865"/>
                </a:lnTo>
                <a:lnTo>
                  <a:pt x="2706986" y="755964"/>
                </a:lnTo>
                <a:lnTo>
                  <a:pt x="3241140" y="615635"/>
                </a:lnTo>
                <a:cubicBezTo>
                  <a:pt x="3328612" y="600289"/>
                  <a:pt x="3414883" y="570368"/>
                  <a:pt x="3503691" y="570368"/>
                </a:cubicBezTo>
                <a:lnTo>
                  <a:pt x="3843196" y="516047"/>
                </a:lnTo>
                <a:lnTo>
                  <a:pt x="4182701" y="461726"/>
                </a:lnTo>
                <a:lnTo>
                  <a:pt x="4427144" y="452673"/>
                </a:lnTo>
                <a:lnTo>
                  <a:pt x="4748542" y="380245"/>
                </a:lnTo>
                <a:lnTo>
                  <a:pt x="5151422" y="280657"/>
                </a:lnTo>
                <a:cubicBezTo>
                  <a:pt x="5267511" y="250107"/>
                  <a:pt x="5379939" y="190122"/>
                  <a:pt x="5499980" y="190122"/>
                </a:cubicBezTo>
                <a:cubicBezTo>
                  <a:pt x="5572216" y="162457"/>
                  <a:pt x="5639910" y="108641"/>
                  <a:pt x="5717263" y="108641"/>
                </a:cubicBezTo>
                <a:lnTo>
                  <a:pt x="6541128" y="0"/>
                </a:lnTo>
              </a:path>
            </a:pathLst>
          </a:cu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8" name="Dowolny kształt 97"/>
          <p:cNvSpPr/>
          <p:nvPr/>
        </p:nvSpPr>
        <p:spPr>
          <a:xfrm>
            <a:off x="2362153" y="3180628"/>
            <a:ext cx="5275789" cy="835226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42449"/>
              <a:gd name="connsiteY0" fmla="*/ 1035755 h 1035755"/>
              <a:gd name="connsiteX1" fmla="*/ 226336 w 6542449"/>
              <a:gd name="connsiteY1" fmla="*/ 985961 h 1035755"/>
              <a:gd name="connsiteX2" fmla="*/ 430039 w 6542449"/>
              <a:gd name="connsiteY2" fmla="*/ 972381 h 1035755"/>
              <a:gd name="connsiteX3" fmla="*/ 973247 w 6542449"/>
              <a:gd name="connsiteY3" fmla="*/ 899953 h 1035755"/>
              <a:gd name="connsiteX4" fmla="*/ 1335386 w 6542449"/>
              <a:gd name="connsiteY4" fmla="*/ 813945 h 1035755"/>
              <a:gd name="connsiteX5" fmla="*/ 1629624 w 6542449"/>
              <a:gd name="connsiteY5" fmla="*/ 750571 h 1035755"/>
              <a:gd name="connsiteX6" fmla="*/ 1729212 w 6542449"/>
              <a:gd name="connsiteY6" fmla="*/ 750571 h 1035755"/>
              <a:gd name="connsiteX7" fmla="*/ 1937441 w 6542449"/>
              <a:gd name="connsiteY7" fmla="*/ 768678 h 1035755"/>
              <a:gd name="connsiteX8" fmla="*/ 2195465 w 6542449"/>
              <a:gd name="connsiteY8" fmla="*/ 818472 h 1035755"/>
              <a:gd name="connsiteX9" fmla="*/ 2399168 w 6542449"/>
              <a:gd name="connsiteY9" fmla="*/ 818472 h 1035755"/>
              <a:gd name="connsiteX10" fmla="*/ 2706986 w 6542449"/>
              <a:gd name="connsiteY10" fmla="*/ 750571 h 1035755"/>
              <a:gd name="connsiteX11" fmla="*/ 3241140 w 6542449"/>
              <a:gd name="connsiteY11" fmla="*/ 610242 h 1035755"/>
              <a:gd name="connsiteX12" fmla="*/ 3503691 w 6542449"/>
              <a:gd name="connsiteY12" fmla="*/ 564975 h 1035755"/>
              <a:gd name="connsiteX13" fmla="*/ 3843196 w 6542449"/>
              <a:gd name="connsiteY13" fmla="*/ 510654 h 1035755"/>
              <a:gd name="connsiteX14" fmla="*/ 4182701 w 6542449"/>
              <a:gd name="connsiteY14" fmla="*/ 456333 h 1035755"/>
              <a:gd name="connsiteX15" fmla="*/ 4427144 w 6542449"/>
              <a:gd name="connsiteY15" fmla="*/ 447280 h 1035755"/>
              <a:gd name="connsiteX16" fmla="*/ 4748542 w 6542449"/>
              <a:gd name="connsiteY16" fmla="*/ 374852 h 1035755"/>
              <a:gd name="connsiteX17" fmla="*/ 5151422 w 6542449"/>
              <a:gd name="connsiteY17" fmla="*/ 275264 h 1035755"/>
              <a:gd name="connsiteX18" fmla="*/ 5499980 w 6542449"/>
              <a:gd name="connsiteY18" fmla="*/ 184729 h 1035755"/>
              <a:gd name="connsiteX19" fmla="*/ 5717263 w 6542449"/>
              <a:gd name="connsiteY19" fmla="*/ 103248 h 1035755"/>
              <a:gd name="connsiteX20" fmla="*/ 6542449 w 6542449"/>
              <a:gd name="connsiteY20" fmla="*/ 0 h 103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2449" h="1035755">
                <a:moveTo>
                  <a:pt x="0" y="1035755"/>
                </a:moveTo>
                <a:lnTo>
                  <a:pt x="226336" y="985961"/>
                </a:lnTo>
                <a:lnTo>
                  <a:pt x="430039" y="972381"/>
                </a:lnTo>
                <a:lnTo>
                  <a:pt x="973247" y="899953"/>
                </a:lnTo>
                <a:lnTo>
                  <a:pt x="1335386" y="813945"/>
                </a:lnTo>
                <a:lnTo>
                  <a:pt x="1629624" y="750571"/>
                </a:lnTo>
                <a:lnTo>
                  <a:pt x="1729212" y="750571"/>
                </a:lnTo>
                <a:cubicBezTo>
                  <a:pt x="1798610" y="756740"/>
                  <a:pt x="1867769" y="768678"/>
                  <a:pt x="1937441" y="768678"/>
                </a:cubicBezTo>
                <a:lnTo>
                  <a:pt x="2195465" y="818472"/>
                </a:lnTo>
                <a:lnTo>
                  <a:pt x="2399168" y="818472"/>
                </a:lnTo>
                <a:lnTo>
                  <a:pt x="2706986" y="750571"/>
                </a:lnTo>
                <a:lnTo>
                  <a:pt x="3241140" y="610242"/>
                </a:lnTo>
                <a:cubicBezTo>
                  <a:pt x="3328612" y="594896"/>
                  <a:pt x="3414883" y="564975"/>
                  <a:pt x="3503691" y="564975"/>
                </a:cubicBezTo>
                <a:lnTo>
                  <a:pt x="3843196" y="510654"/>
                </a:lnTo>
                <a:lnTo>
                  <a:pt x="4182701" y="456333"/>
                </a:lnTo>
                <a:lnTo>
                  <a:pt x="4427144" y="447280"/>
                </a:lnTo>
                <a:lnTo>
                  <a:pt x="4748542" y="374852"/>
                </a:lnTo>
                <a:lnTo>
                  <a:pt x="5151422" y="275264"/>
                </a:lnTo>
                <a:cubicBezTo>
                  <a:pt x="5267511" y="244714"/>
                  <a:pt x="5379939" y="184729"/>
                  <a:pt x="5499980" y="184729"/>
                </a:cubicBezTo>
                <a:cubicBezTo>
                  <a:pt x="5572216" y="157064"/>
                  <a:pt x="5639910" y="103248"/>
                  <a:pt x="5717263" y="103248"/>
                </a:cubicBezTo>
                <a:lnTo>
                  <a:pt x="6542449" y="0"/>
                </a:lnTo>
              </a:path>
            </a:pathLst>
          </a:custGeom>
          <a:ln w="22225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9" name="Dowolny kształt 98"/>
          <p:cNvSpPr/>
          <p:nvPr/>
        </p:nvSpPr>
        <p:spPr>
          <a:xfrm>
            <a:off x="2348088" y="3191346"/>
            <a:ext cx="5303057" cy="849878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76263"/>
              <a:gd name="connsiteY0" fmla="*/ 1053925 h 1053925"/>
              <a:gd name="connsiteX1" fmla="*/ 226336 w 6576263"/>
              <a:gd name="connsiteY1" fmla="*/ 1004131 h 1053925"/>
              <a:gd name="connsiteX2" fmla="*/ 430039 w 6576263"/>
              <a:gd name="connsiteY2" fmla="*/ 990551 h 1053925"/>
              <a:gd name="connsiteX3" fmla="*/ 973247 w 6576263"/>
              <a:gd name="connsiteY3" fmla="*/ 918123 h 1053925"/>
              <a:gd name="connsiteX4" fmla="*/ 1335386 w 6576263"/>
              <a:gd name="connsiteY4" fmla="*/ 832115 h 1053925"/>
              <a:gd name="connsiteX5" fmla="*/ 1629624 w 6576263"/>
              <a:gd name="connsiteY5" fmla="*/ 768741 h 1053925"/>
              <a:gd name="connsiteX6" fmla="*/ 1729212 w 6576263"/>
              <a:gd name="connsiteY6" fmla="*/ 768741 h 1053925"/>
              <a:gd name="connsiteX7" fmla="*/ 1937441 w 6576263"/>
              <a:gd name="connsiteY7" fmla="*/ 786848 h 1053925"/>
              <a:gd name="connsiteX8" fmla="*/ 2195465 w 6576263"/>
              <a:gd name="connsiteY8" fmla="*/ 836642 h 1053925"/>
              <a:gd name="connsiteX9" fmla="*/ 2399168 w 6576263"/>
              <a:gd name="connsiteY9" fmla="*/ 836642 h 1053925"/>
              <a:gd name="connsiteX10" fmla="*/ 2706986 w 6576263"/>
              <a:gd name="connsiteY10" fmla="*/ 768741 h 1053925"/>
              <a:gd name="connsiteX11" fmla="*/ 3241140 w 6576263"/>
              <a:gd name="connsiteY11" fmla="*/ 628412 h 1053925"/>
              <a:gd name="connsiteX12" fmla="*/ 3503691 w 6576263"/>
              <a:gd name="connsiteY12" fmla="*/ 583145 h 1053925"/>
              <a:gd name="connsiteX13" fmla="*/ 3843196 w 6576263"/>
              <a:gd name="connsiteY13" fmla="*/ 528824 h 1053925"/>
              <a:gd name="connsiteX14" fmla="*/ 4182701 w 6576263"/>
              <a:gd name="connsiteY14" fmla="*/ 474503 h 1053925"/>
              <a:gd name="connsiteX15" fmla="*/ 4427144 w 6576263"/>
              <a:gd name="connsiteY15" fmla="*/ 465450 h 1053925"/>
              <a:gd name="connsiteX16" fmla="*/ 4748542 w 6576263"/>
              <a:gd name="connsiteY16" fmla="*/ 393022 h 1053925"/>
              <a:gd name="connsiteX17" fmla="*/ 5151422 w 6576263"/>
              <a:gd name="connsiteY17" fmla="*/ 293434 h 1053925"/>
              <a:gd name="connsiteX18" fmla="*/ 5499980 w 6576263"/>
              <a:gd name="connsiteY18" fmla="*/ 202899 h 1053925"/>
              <a:gd name="connsiteX19" fmla="*/ 5717263 w 6576263"/>
              <a:gd name="connsiteY19" fmla="*/ 121418 h 1053925"/>
              <a:gd name="connsiteX20" fmla="*/ 6576263 w 6576263"/>
              <a:gd name="connsiteY20" fmla="*/ 0 h 105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76263" h="1053925">
                <a:moveTo>
                  <a:pt x="0" y="1053925"/>
                </a:moveTo>
                <a:lnTo>
                  <a:pt x="226336" y="1004131"/>
                </a:lnTo>
                <a:lnTo>
                  <a:pt x="430039" y="990551"/>
                </a:lnTo>
                <a:lnTo>
                  <a:pt x="973247" y="918123"/>
                </a:lnTo>
                <a:lnTo>
                  <a:pt x="1335386" y="832115"/>
                </a:lnTo>
                <a:lnTo>
                  <a:pt x="1629624" y="768741"/>
                </a:lnTo>
                <a:lnTo>
                  <a:pt x="1729212" y="768741"/>
                </a:lnTo>
                <a:cubicBezTo>
                  <a:pt x="1798610" y="774910"/>
                  <a:pt x="1867769" y="786848"/>
                  <a:pt x="1937441" y="786848"/>
                </a:cubicBezTo>
                <a:lnTo>
                  <a:pt x="2195465" y="836642"/>
                </a:lnTo>
                <a:lnTo>
                  <a:pt x="2399168" y="836642"/>
                </a:lnTo>
                <a:lnTo>
                  <a:pt x="2706986" y="768741"/>
                </a:lnTo>
                <a:lnTo>
                  <a:pt x="3241140" y="628412"/>
                </a:lnTo>
                <a:cubicBezTo>
                  <a:pt x="3328612" y="613066"/>
                  <a:pt x="3414883" y="583145"/>
                  <a:pt x="3503691" y="583145"/>
                </a:cubicBezTo>
                <a:lnTo>
                  <a:pt x="3843196" y="528824"/>
                </a:lnTo>
                <a:lnTo>
                  <a:pt x="4182701" y="474503"/>
                </a:lnTo>
                <a:lnTo>
                  <a:pt x="4427144" y="465450"/>
                </a:lnTo>
                <a:lnTo>
                  <a:pt x="4748542" y="393022"/>
                </a:lnTo>
                <a:lnTo>
                  <a:pt x="5151422" y="293434"/>
                </a:lnTo>
                <a:cubicBezTo>
                  <a:pt x="5267511" y="262884"/>
                  <a:pt x="5379939" y="202899"/>
                  <a:pt x="5499980" y="202899"/>
                </a:cubicBezTo>
                <a:cubicBezTo>
                  <a:pt x="5572216" y="175234"/>
                  <a:pt x="5639910" y="121418"/>
                  <a:pt x="5717263" y="121418"/>
                </a:cubicBezTo>
                <a:lnTo>
                  <a:pt x="6576263" y="0"/>
                </a:lnTo>
              </a:path>
            </a:pathLst>
          </a:custGeom>
          <a:ln w="22225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0" name="pole tekstowe 99"/>
          <p:cNvSpPr txBox="1"/>
          <p:nvPr/>
        </p:nvSpPr>
        <p:spPr>
          <a:xfrm>
            <a:off x="7175830" y="31467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3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1" name="Dowolny kształt 100"/>
          <p:cNvSpPr/>
          <p:nvPr/>
        </p:nvSpPr>
        <p:spPr>
          <a:xfrm>
            <a:off x="3148736" y="3657231"/>
            <a:ext cx="40515" cy="218779"/>
          </a:xfrm>
          <a:custGeom>
            <a:avLst/>
            <a:gdLst>
              <a:gd name="connsiteX0" fmla="*/ 50242 w 50242"/>
              <a:gd name="connsiteY0" fmla="*/ 0 h 271305"/>
              <a:gd name="connsiteX1" fmla="*/ 20097 w 50242"/>
              <a:gd name="connsiteY1" fmla="*/ 105507 h 271305"/>
              <a:gd name="connsiteX2" fmla="*/ 0 w 50242"/>
              <a:gd name="connsiteY2" fmla="*/ 271305 h 27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42" h="271305">
                <a:moveTo>
                  <a:pt x="50242" y="0"/>
                </a:moveTo>
                <a:lnTo>
                  <a:pt x="20097" y="105507"/>
                </a:lnTo>
                <a:lnTo>
                  <a:pt x="0" y="271305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2" name="Dowolny kształt 101"/>
          <p:cNvSpPr/>
          <p:nvPr/>
        </p:nvSpPr>
        <p:spPr>
          <a:xfrm>
            <a:off x="6353443" y="3234353"/>
            <a:ext cx="550171" cy="159532"/>
          </a:xfrm>
          <a:custGeom>
            <a:avLst/>
            <a:gdLst>
              <a:gd name="connsiteX0" fmla="*/ 0 w 572756"/>
              <a:gd name="connsiteY0" fmla="*/ 140677 h 140677"/>
              <a:gd name="connsiteX1" fmla="*/ 331596 w 572756"/>
              <a:gd name="connsiteY1" fmla="*/ 55266 h 140677"/>
              <a:gd name="connsiteX2" fmla="*/ 572756 w 572756"/>
              <a:gd name="connsiteY2" fmla="*/ 0 h 140677"/>
              <a:gd name="connsiteX0" fmla="*/ 0 w 556071"/>
              <a:gd name="connsiteY0" fmla="*/ 145443 h 145443"/>
              <a:gd name="connsiteX1" fmla="*/ 331596 w 556071"/>
              <a:gd name="connsiteY1" fmla="*/ 60032 h 145443"/>
              <a:gd name="connsiteX2" fmla="*/ 556071 w 556071"/>
              <a:gd name="connsiteY2" fmla="*/ 0 h 145443"/>
              <a:gd name="connsiteX0" fmla="*/ 0 w 682261"/>
              <a:gd name="connsiteY0" fmla="*/ 197834 h 197834"/>
              <a:gd name="connsiteX1" fmla="*/ 331596 w 682261"/>
              <a:gd name="connsiteY1" fmla="*/ 112423 h 197834"/>
              <a:gd name="connsiteX2" fmla="*/ 682261 w 682261"/>
              <a:gd name="connsiteY2" fmla="*/ 0 h 19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261" h="197834">
                <a:moveTo>
                  <a:pt x="0" y="197834"/>
                </a:moveTo>
                <a:lnTo>
                  <a:pt x="331596" y="112423"/>
                </a:lnTo>
                <a:lnTo>
                  <a:pt x="682261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3" name="pole tekstowe 102"/>
          <p:cNvSpPr txBox="1"/>
          <p:nvPr/>
        </p:nvSpPr>
        <p:spPr>
          <a:xfrm>
            <a:off x="6673959" y="30702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4" name="Dowolny kształt 103"/>
          <p:cNvSpPr/>
          <p:nvPr/>
        </p:nvSpPr>
        <p:spPr>
          <a:xfrm>
            <a:off x="3694244" y="1933558"/>
            <a:ext cx="863772" cy="547757"/>
          </a:xfrm>
          <a:custGeom>
            <a:avLst/>
            <a:gdLst>
              <a:gd name="connsiteX0" fmla="*/ 0 w 1071154"/>
              <a:gd name="connsiteY0" fmla="*/ 415108 h 679268"/>
              <a:gd name="connsiteX1" fmla="*/ 795383 w 1071154"/>
              <a:gd name="connsiteY1" fmla="*/ 679268 h 679268"/>
              <a:gd name="connsiteX2" fmla="*/ 830217 w 1071154"/>
              <a:gd name="connsiteY2" fmla="*/ 574766 h 679268"/>
              <a:gd name="connsiteX3" fmla="*/ 928914 w 1071154"/>
              <a:gd name="connsiteY3" fmla="*/ 339634 h 679268"/>
              <a:gd name="connsiteX4" fmla="*/ 986971 w 1071154"/>
              <a:gd name="connsiteY4" fmla="*/ 148046 h 679268"/>
              <a:gd name="connsiteX5" fmla="*/ 1071154 w 1071154"/>
              <a:gd name="connsiteY5" fmla="*/ 0 h 67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1154" h="679268">
                <a:moveTo>
                  <a:pt x="0" y="415108"/>
                </a:moveTo>
                <a:lnTo>
                  <a:pt x="795383" y="679268"/>
                </a:lnTo>
                <a:lnTo>
                  <a:pt x="830217" y="574766"/>
                </a:lnTo>
                <a:lnTo>
                  <a:pt x="928914" y="339634"/>
                </a:lnTo>
                <a:lnTo>
                  <a:pt x="986971" y="148046"/>
                </a:lnTo>
                <a:lnTo>
                  <a:pt x="1071154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5" name="pole tekstowe 104"/>
          <p:cNvSpPr txBox="1"/>
          <p:nvPr/>
        </p:nvSpPr>
        <p:spPr>
          <a:xfrm>
            <a:off x="5781952" y="401050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6" name="Dowolny kształt 105"/>
          <p:cNvSpPr/>
          <p:nvPr/>
        </p:nvSpPr>
        <p:spPr>
          <a:xfrm>
            <a:off x="4338854" y="2406025"/>
            <a:ext cx="2379159" cy="130575"/>
          </a:xfrm>
          <a:custGeom>
            <a:avLst/>
            <a:gdLst>
              <a:gd name="connsiteX0" fmla="*/ 2950369 w 2950369"/>
              <a:gd name="connsiteY0" fmla="*/ 111919 h 161925"/>
              <a:gd name="connsiteX1" fmla="*/ 2817019 w 2950369"/>
              <a:gd name="connsiteY1" fmla="*/ 97631 h 161925"/>
              <a:gd name="connsiteX2" fmla="*/ 1571625 w 2950369"/>
              <a:gd name="connsiteY2" fmla="*/ 0 h 161925"/>
              <a:gd name="connsiteX3" fmla="*/ 590550 w 2950369"/>
              <a:gd name="connsiteY3" fmla="*/ 161925 h 161925"/>
              <a:gd name="connsiteX4" fmla="*/ 0 w 2950369"/>
              <a:gd name="connsiteY4" fmla="*/ 90487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369" h="161925">
                <a:moveTo>
                  <a:pt x="2950369" y="111919"/>
                </a:moveTo>
                <a:lnTo>
                  <a:pt x="2817019" y="97631"/>
                </a:lnTo>
                <a:lnTo>
                  <a:pt x="1571625" y="0"/>
                </a:lnTo>
                <a:lnTo>
                  <a:pt x="590550" y="161925"/>
                </a:lnTo>
                <a:lnTo>
                  <a:pt x="0" y="90487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7" name="pole tekstowe 106"/>
          <p:cNvSpPr txBox="1"/>
          <p:nvPr/>
        </p:nvSpPr>
        <p:spPr>
          <a:xfrm>
            <a:off x="4277739" y="236017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8" name="pole tekstowe 107"/>
          <p:cNvSpPr txBox="1"/>
          <p:nvPr/>
        </p:nvSpPr>
        <p:spPr>
          <a:xfrm>
            <a:off x="6616724" y="2427875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9" name="Dowolny kształt 108"/>
          <p:cNvSpPr/>
          <p:nvPr/>
        </p:nvSpPr>
        <p:spPr>
          <a:xfrm>
            <a:off x="6671928" y="3368057"/>
            <a:ext cx="848739" cy="940911"/>
          </a:xfrm>
          <a:custGeom>
            <a:avLst/>
            <a:gdLst>
              <a:gd name="connsiteX0" fmla="*/ 0 w 1052512"/>
              <a:gd name="connsiteY0" fmla="*/ 0 h 1166813"/>
              <a:gd name="connsiteX1" fmla="*/ 130969 w 1052512"/>
              <a:gd name="connsiteY1" fmla="*/ 161925 h 1166813"/>
              <a:gd name="connsiteX2" fmla="*/ 316706 w 1052512"/>
              <a:gd name="connsiteY2" fmla="*/ 450056 h 1166813"/>
              <a:gd name="connsiteX3" fmla="*/ 433387 w 1052512"/>
              <a:gd name="connsiteY3" fmla="*/ 683419 h 1166813"/>
              <a:gd name="connsiteX4" fmla="*/ 454819 w 1052512"/>
              <a:gd name="connsiteY4" fmla="*/ 783431 h 1166813"/>
              <a:gd name="connsiteX5" fmla="*/ 414337 w 1052512"/>
              <a:gd name="connsiteY5" fmla="*/ 912019 h 1166813"/>
              <a:gd name="connsiteX6" fmla="*/ 421481 w 1052512"/>
              <a:gd name="connsiteY6" fmla="*/ 945356 h 1166813"/>
              <a:gd name="connsiteX7" fmla="*/ 447675 w 1052512"/>
              <a:gd name="connsiteY7" fmla="*/ 962025 h 1166813"/>
              <a:gd name="connsiteX8" fmla="*/ 604837 w 1052512"/>
              <a:gd name="connsiteY8" fmla="*/ 1002506 h 1166813"/>
              <a:gd name="connsiteX9" fmla="*/ 950119 w 1052512"/>
              <a:gd name="connsiteY9" fmla="*/ 1121569 h 1166813"/>
              <a:gd name="connsiteX10" fmla="*/ 1052512 w 1052512"/>
              <a:gd name="connsiteY10" fmla="*/ 1166813 h 116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2512" h="1166813">
                <a:moveTo>
                  <a:pt x="0" y="0"/>
                </a:moveTo>
                <a:lnTo>
                  <a:pt x="130969" y="161925"/>
                </a:lnTo>
                <a:lnTo>
                  <a:pt x="316706" y="450056"/>
                </a:lnTo>
                <a:lnTo>
                  <a:pt x="433387" y="683419"/>
                </a:lnTo>
                <a:lnTo>
                  <a:pt x="454819" y="783431"/>
                </a:lnTo>
                <a:lnTo>
                  <a:pt x="414337" y="912019"/>
                </a:lnTo>
                <a:lnTo>
                  <a:pt x="421481" y="945356"/>
                </a:lnTo>
                <a:lnTo>
                  <a:pt x="447675" y="962025"/>
                </a:lnTo>
                <a:lnTo>
                  <a:pt x="604837" y="1002506"/>
                </a:lnTo>
                <a:lnTo>
                  <a:pt x="950119" y="1121569"/>
                </a:lnTo>
                <a:lnTo>
                  <a:pt x="1052512" y="1166813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0" name="pole tekstowe 109"/>
          <p:cNvSpPr txBox="1"/>
          <p:nvPr/>
        </p:nvSpPr>
        <p:spPr>
          <a:xfrm>
            <a:off x="7223445" y="4198846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1" name="Dowolny kształt 110"/>
          <p:cNvSpPr/>
          <p:nvPr/>
        </p:nvSpPr>
        <p:spPr>
          <a:xfrm>
            <a:off x="3131586" y="2192738"/>
            <a:ext cx="558680" cy="1678300"/>
          </a:xfrm>
          <a:custGeom>
            <a:avLst/>
            <a:gdLst>
              <a:gd name="connsiteX0" fmla="*/ 17331 w 710144"/>
              <a:gd name="connsiteY0" fmla="*/ 2081241 h 2081241"/>
              <a:gd name="connsiteX1" fmla="*/ 31356 w 710144"/>
              <a:gd name="connsiteY1" fmla="*/ 1957825 h 2081241"/>
              <a:gd name="connsiteX2" fmla="*/ 67820 w 710144"/>
              <a:gd name="connsiteY2" fmla="*/ 1814775 h 2081241"/>
              <a:gd name="connsiteX3" fmla="*/ 682095 w 710144"/>
              <a:gd name="connsiteY3" fmla="*/ 78537 h 2081241"/>
              <a:gd name="connsiteX4" fmla="*/ 710144 w 710144"/>
              <a:gd name="connsiteY4" fmla="*/ 0 h 2081241"/>
              <a:gd name="connsiteX0" fmla="*/ 60305 w 753118"/>
              <a:gd name="connsiteY0" fmla="*/ 2081241 h 2148559"/>
              <a:gd name="connsiteX1" fmla="*/ 110794 w 753118"/>
              <a:gd name="connsiteY1" fmla="*/ 1814775 h 2148559"/>
              <a:gd name="connsiteX2" fmla="*/ 725069 w 753118"/>
              <a:gd name="connsiteY2" fmla="*/ 78537 h 2148559"/>
              <a:gd name="connsiteX3" fmla="*/ 753118 w 753118"/>
              <a:gd name="connsiteY3" fmla="*/ 0 h 2148559"/>
              <a:gd name="connsiteX0" fmla="*/ 0 w 692813"/>
              <a:gd name="connsiteY0" fmla="*/ 2081241 h 2081241"/>
              <a:gd name="connsiteX1" fmla="*/ 50489 w 692813"/>
              <a:gd name="connsiteY1" fmla="*/ 1814775 h 2081241"/>
              <a:gd name="connsiteX2" fmla="*/ 664764 w 692813"/>
              <a:gd name="connsiteY2" fmla="*/ 78537 h 2081241"/>
              <a:gd name="connsiteX3" fmla="*/ 692813 w 692813"/>
              <a:gd name="connsiteY3" fmla="*/ 0 h 208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813" h="2081241">
                <a:moveTo>
                  <a:pt x="0" y="2081241"/>
                </a:moveTo>
                <a:lnTo>
                  <a:pt x="50489" y="1814775"/>
                </a:lnTo>
                <a:lnTo>
                  <a:pt x="664764" y="78537"/>
                </a:lnTo>
                <a:lnTo>
                  <a:pt x="692813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2" name="pole tekstowe 111"/>
          <p:cNvSpPr txBox="1"/>
          <p:nvPr/>
        </p:nvSpPr>
        <p:spPr>
          <a:xfrm>
            <a:off x="2940877" y="3652966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3" name="pole tekstowe 112"/>
          <p:cNvSpPr txBox="1"/>
          <p:nvPr/>
        </p:nvSpPr>
        <p:spPr>
          <a:xfrm>
            <a:off x="6563906" y="329699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8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6" name="pole tekstowe 115"/>
          <p:cNvSpPr txBox="1"/>
          <p:nvPr/>
        </p:nvSpPr>
        <p:spPr>
          <a:xfrm>
            <a:off x="3126490" y="365010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38" name="Prostokąt zaokrąglony 137"/>
          <p:cNvSpPr/>
          <p:nvPr/>
        </p:nvSpPr>
        <p:spPr>
          <a:xfrm>
            <a:off x="2292622" y="3903167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4" name="Prostokąt zaokrąglony 143"/>
          <p:cNvSpPr>
            <a:spLocks noChangeAspect="1"/>
          </p:cNvSpPr>
          <p:nvPr/>
        </p:nvSpPr>
        <p:spPr>
          <a:xfrm>
            <a:off x="6351617" y="3432507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5" name="Prostokąt zaokrąglony 144"/>
          <p:cNvSpPr>
            <a:spLocks noChangeAspect="1"/>
          </p:cNvSpPr>
          <p:nvPr/>
        </p:nvSpPr>
        <p:spPr>
          <a:xfrm>
            <a:off x="6607972" y="3368558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6" name="Prostokąt zaokrąglony 145"/>
          <p:cNvSpPr>
            <a:spLocks noChangeAspect="1"/>
          </p:cNvSpPr>
          <p:nvPr/>
        </p:nvSpPr>
        <p:spPr>
          <a:xfrm>
            <a:off x="6271302" y="3195931"/>
            <a:ext cx="147922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8" name="Dowolny kształt 147"/>
          <p:cNvSpPr/>
          <p:nvPr/>
        </p:nvSpPr>
        <p:spPr>
          <a:xfrm>
            <a:off x="4085115" y="3838526"/>
            <a:ext cx="328670" cy="844418"/>
          </a:xfrm>
          <a:custGeom>
            <a:avLst/>
            <a:gdLst>
              <a:gd name="connsiteX0" fmla="*/ 490092 w 490092"/>
              <a:gd name="connsiteY0" fmla="*/ 0 h 1177537"/>
              <a:gd name="connsiteX1" fmla="*/ 0 w 490092"/>
              <a:gd name="connsiteY1" fmla="*/ 1177537 h 1177537"/>
              <a:gd name="connsiteX0" fmla="*/ 407580 w 407580"/>
              <a:gd name="connsiteY0" fmla="*/ 0 h 1047154"/>
              <a:gd name="connsiteX1" fmla="*/ 0 w 407580"/>
              <a:gd name="connsiteY1" fmla="*/ 1047154 h 104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7580" h="1047154">
                <a:moveTo>
                  <a:pt x="407580" y="0"/>
                </a:moveTo>
                <a:lnTo>
                  <a:pt x="0" y="1047154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9" name="pole tekstowe 148"/>
          <p:cNvSpPr txBox="1"/>
          <p:nvPr/>
        </p:nvSpPr>
        <p:spPr>
          <a:xfrm>
            <a:off x="4043110" y="45203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0" name="pole tekstowe 149"/>
          <p:cNvSpPr txBox="1"/>
          <p:nvPr/>
        </p:nvSpPr>
        <p:spPr>
          <a:xfrm>
            <a:off x="5550796" y="3537471"/>
            <a:ext cx="219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1" name="Dowolny kształt 150"/>
          <p:cNvSpPr/>
          <p:nvPr/>
        </p:nvSpPr>
        <p:spPr>
          <a:xfrm>
            <a:off x="5843078" y="4004672"/>
            <a:ext cx="19188" cy="182595"/>
          </a:xfrm>
          <a:custGeom>
            <a:avLst/>
            <a:gdLst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2209 w 59635"/>
              <a:gd name="connsiteY7" fmla="*/ 351405 h 777835"/>
              <a:gd name="connsiteX8" fmla="*/ 23454 w 59635"/>
              <a:gd name="connsiteY8" fmla="*/ 598636 h 777835"/>
              <a:gd name="connsiteX9" fmla="*/ 20165 w 59635"/>
              <a:gd name="connsiteY9" fmla="*/ 634818 h 777835"/>
              <a:gd name="connsiteX10" fmla="*/ 13586 w 59635"/>
              <a:gd name="connsiteY10" fmla="*/ 667710 h 777835"/>
              <a:gd name="connsiteX11" fmla="*/ 10297 w 59635"/>
              <a:gd name="connsiteY11" fmla="*/ 703891 h 777835"/>
              <a:gd name="connsiteX12" fmla="*/ 7008 w 59635"/>
              <a:gd name="connsiteY12" fmla="*/ 717048 h 777835"/>
              <a:gd name="connsiteX13" fmla="*/ 3719 w 59635"/>
              <a:gd name="connsiteY13" fmla="*/ 749940 h 777835"/>
              <a:gd name="connsiteX14" fmla="*/ 430 w 59635"/>
              <a:gd name="connsiteY14" fmla="*/ 772965 h 777835"/>
              <a:gd name="connsiteX15" fmla="*/ 10297 w 59635"/>
              <a:gd name="connsiteY15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2209 w 59635"/>
              <a:gd name="connsiteY6" fmla="*/ 351405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49768 w 49768"/>
              <a:gd name="connsiteY0" fmla="*/ 0 h 731786"/>
              <a:gd name="connsiteX1" fmla="*/ 46479 w 49768"/>
              <a:gd name="connsiteY1" fmla="*/ 23025 h 731786"/>
              <a:gd name="connsiteX2" fmla="*/ 43189 w 49768"/>
              <a:gd name="connsiteY2" fmla="*/ 32892 h 731786"/>
              <a:gd name="connsiteX3" fmla="*/ 39900 w 49768"/>
              <a:gd name="connsiteY3" fmla="*/ 46049 h 731786"/>
              <a:gd name="connsiteX4" fmla="*/ 33322 w 49768"/>
              <a:gd name="connsiteY4" fmla="*/ 98677 h 731786"/>
              <a:gd name="connsiteX5" fmla="*/ 22209 w 49768"/>
              <a:gd name="connsiteY5" fmla="*/ 305356 h 731786"/>
              <a:gd name="connsiteX6" fmla="*/ 23454 w 49768"/>
              <a:gd name="connsiteY6" fmla="*/ 552587 h 731786"/>
              <a:gd name="connsiteX7" fmla="*/ 20165 w 49768"/>
              <a:gd name="connsiteY7" fmla="*/ 588769 h 731786"/>
              <a:gd name="connsiteX8" fmla="*/ 13586 w 49768"/>
              <a:gd name="connsiteY8" fmla="*/ 621661 h 731786"/>
              <a:gd name="connsiteX9" fmla="*/ 10297 w 49768"/>
              <a:gd name="connsiteY9" fmla="*/ 657842 h 731786"/>
              <a:gd name="connsiteX10" fmla="*/ 7008 w 49768"/>
              <a:gd name="connsiteY10" fmla="*/ 670999 h 731786"/>
              <a:gd name="connsiteX11" fmla="*/ 3719 w 49768"/>
              <a:gd name="connsiteY11" fmla="*/ 703891 h 731786"/>
              <a:gd name="connsiteX12" fmla="*/ 430 w 49768"/>
              <a:gd name="connsiteY12" fmla="*/ 726916 h 731786"/>
              <a:gd name="connsiteX13" fmla="*/ 10297 w 49768"/>
              <a:gd name="connsiteY13" fmla="*/ 707180 h 731786"/>
              <a:gd name="connsiteX0" fmla="*/ 46479 w 46479"/>
              <a:gd name="connsiteY0" fmla="*/ 0 h 708761"/>
              <a:gd name="connsiteX1" fmla="*/ 43189 w 46479"/>
              <a:gd name="connsiteY1" fmla="*/ 9867 h 708761"/>
              <a:gd name="connsiteX2" fmla="*/ 39900 w 46479"/>
              <a:gd name="connsiteY2" fmla="*/ 23024 h 708761"/>
              <a:gd name="connsiteX3" fmla="*/ 33322 w 46479"/>
              <a:gd name="connsiteY3" fmla="*/ 75652 h 708761"/>
              <a:gd name="connsiteX4" fmla="*/ 22209 w 46479"/>
              <a:gd name="connsiteY4" fmla="*/ 282331 h 708761"/>
              <a:gd name="connsiteX5" fmla="*/ 23454 w 46479"/>
              <a:gd name="connsiteY5" fmla="*/ 529562 h 708761"/>
              <a:gd name="connsiteX6" fmla="*/ 20165 w 46479"/>
              <a:gd name="connsiteY6" fmla="*/ 565744 h 708761"/>
              <a:gd name="connsiteX7" fmla="*/ 13586 w 46479"/>
              <a:gd name="connsiteY7" fmla="*/ 598636 h 708761"/>
              <a:gd name="connsiteX8" fmla="*/ 10297 w 46479"/>
              <a:gd name="connsiteY8" fmla="*/ 634817 h 708761"/>
              <a:gd name="connsiteX9" fmla="*/ 7008 w 46479"/>
              <a:gd name="connsiteY9" fmla="*/ 647974 h 708761"/>
              <a:gd name="connsiteX10" fmla="*/ 3719 w 46479"/>
              <a:gd name="connsiteY10" fmla="*/ 680866 h 708761"/>
              <a:gd name="connsiteX11" fmla="*/ 430 w 46479"/>
              <a:gd name="connsiteY11" fmla="*/ 703891 h 708761"/>
              <a:gd name="connsiteX12" fmla="*/ 10297 w 46479"/>
              <a:gd name="connsiteY12" fmla="*/ 684155 h 708761"/>
              <a:gd name="connsiteX0" fmla="*/ 46479 w 46479"/>
              <a:gd name="connsiteY0" fmla="*/ 0 h 708761"/>
              <a:gd name="connsiteX1" fmla="*/ 39900 w 46479"/>
              <a:gd name="connsiteY1" fmla="*/ 23024 h 708761"/>
              <a:gd name="connsiteX2" fmla="*/ 33322 w 46479"/>
              <a:gd name="connsiteY2" fmla="*/ 75652 h 708761"/>
              <a:gd name="connsiteX3" fmla="*/ 22209 w 46479"/>
              <a:gd name="connsiteY3" fmla="*/ 282331 h 708761"/>
              <a:gd name="connsiteX4" fmla="*/ 23454 w 46479"/>
              <a:gd name="connsiteY4" fmla="*/ 529562 h 708761"/>
              <a:gd name="connsiteX5" fmla="*/ 20165 w 46479"/>
              <a:gd name="connsiteY5" fmla="*/ 565744 h 708761"/>
              <a:gd name="connsiteX6" fmla="*/ 13586 w 46479"/>
              <a:gd name="connsiteY6" fmla="*/ 598636 h 708761"/>
              <a:gd name="connsiteX7" fmla="*/ 10297 w 46479"/>
              <a:gd name="connsiteY7" fmla="*/ 634817 h 708761"/>
              <a:gd name="connsiteX8" fmla="*/ 7008 w 46479"/>
              <a:gd name="connsiteY8" fmla="*/ 647974 h 708761"/>
              <a:gd name="connsiteX9" fmla="*/ 3719 w 46479"/>
              <a:gd name="connsiteY9" fmla="*/ 680866 h 708761"/>
              <a:gd name="connsiteX10" fmla="*/ 430 w 46479"/>
              <a:gd name="connsiteY10" fmla="*/ 703891 h 708761"/>
              <a:gd name="connsiteX11" fmla="*/ 10297 w 46479"/>
              <a:gd name="connsiteY11" fmla="*/ 684155 h 708761"/>
              <a:gd name="connsiteX0" fmla="*/ 39900 w 39900"/>
              <a:gd name="connsiteY0" fmla="*/ 0 h 685737"/>
              <a:gd name="connsiteX1" fmla="*/ 33322 w 39900"/>
              <a:gd name="connsiteY1" fmla="*/ 52628 h 685737"/>
              <a:gd name="connsiteX2" fmla="*/ 22209 w 39900"/>
              <a:gd name="connsiteY2" fmla="*/ 259307 h 685737"/>
              <a:gd name="connsiteX3" fmla="*/ 23454 w 39900"/>
              <a:gd name="connsiteY3" fmla="*/ 506538 h 685737"/>
              <a:gd name="connsiteX4" fmla="*/ 20165 w 39900"/>
              <a:gd name="connsiteY4" fmla="*/ 542720 h 685737"/>
              <a:gd name="connsiteX5" fmla="*/ 13586 w 39900"/>
              <a:gd name="connsiteY5" fmla="*/ 575612 h 685737"/>
              <a:gd name="connsiteX6" fmla="*/ 10297 w 39900"/>
              <a:gd name="connsiteY6" fmla="*/ 611793 h 685737"/>
              <a:gd name="connsiteX7" fmla="*/ 7008 w 39900"/>
              <a:gd name="connsiteY7" fmla="*/ 624950 h 685737"/>
              <a:gd name="connsiteX8" fmla="*/ 3719 w 39900"/>
              <a:gd name="connsiteY8" fmla="*/ 657842 h 685737"/>
              <a:gd name="connsiteX9" fmla="*/ 430 w 39900"/>
              <a:gd name="connsiteY9" fmla="*/ 680867 h 685737"/>
              <a:gd name="connsiteX10" fmla="*/ 10297 w 39900"/>
              <a:gd name="connsiteY10" fmla="*/ 661131 h 685737"/>
              <a:gd name="connsiteX0" fmla="*/ 33322 w 33322"/>
              <a:gd name="connsiteY0" fmla="*/ 0 h 633109"/>
              <a:gd name="connsiteX1" fmla="*/ 22209 w 33322"/>
              <a:gd name="connsiteY1" fmla="*/ 206679 h 633109"/>
              <a:gd name="connsiteX2" fmla="*/ 23454 w 33322"/>
              <a:gd name="connsiteY2" fmla="*/ 453910 h 633109"/>
              <a:gd name="connsiteX3" fmla="*/ 20165 w 33322"/>
              <a:gd name="connsiteY3" fmla="*/ 490092 h 633109"/>
              <a:gd name="connsiteX4" fmla="*/ 13586 w 33322"/>
              <a:gd name="connsiteY4" fmla="*/ 522984 h 633109"/>
              <a:gd name="connsiteX5" fmla="*/ 10297 w 33322"/>
              <a:gd name="connsiteY5" fmla="*/ 559165 h 633109"/>
              <a:gd name="connsiteX6" fmla="*/ 7008 w 33322"/>
              <a:gd name="connsiteY6" fmla="*/ 572322 h 633109"/>
              <a:gd name="connsiteX7" fmla="*/ 3719 w 33322"/>
              <a:gd name="connsiteY7" fmla="*/ 605214 h 633109"/>
              <a:gd name="connsiteX8" fmla="*/ 430 w 33322"/>
              <a:gd name="connsiteY8" fmla="*/ 628239 h 633109"/>
              <a:gd name="connsiteX9" fmla="*/ 10297 w 33322"/>
              <a:gd name="connsiteY9" fmla="*/ 608503 h 633109"/>
              <a:gd name="connsiteX0" fmla="*/ 22209 w 23795"/>
              <a:gd name="connsiteY0" fmla="*/ 0 h 426430"/>
              <a:gd name="connsiteX1" fmla="*/ 23454 w 23795"/>
              <a:gd name="connsiteY1" fmla="*/ 247231 h 426430"/>
              <a:gd name="connsiteX2" fmla="*/ 20165 w 23795"/>
              <a:gd name="connsiteY2" fmla="*/ 283413 h 426430"/>
              <a:gd name="connsiteX3" fmla="*/ 13586 w 23795"/>
              <a:gd name="connsiteY3" fmla="*/ 316305 h 426430"/>
              <a:gd name="connsiteX4" fmla="*/ 10297 w 23795"/>
              <a:gd name="connsiteY4" fmla="*/ 352486 h 426430"/>
              <a:gd name="connsiteX5" fmla="*/ 7008 w 23795"/>
              <a:gd name="connsiteY5" fmla="*/ 365643 h 426430"/>
              <a:gd name="connsiteX6" fmla="*/ 3719 w 23795"/>
              <a:gd name="connsiteY6" fmla="*/ 398535 h 426430"/>
              <a:gd name="connsiteX7" fmla="*/ 430 w 23795"/>
              <a:gd name="connsiteY7" fmla="*/ 421560 h 426430"/>
              <a:gd name="connsiteX8" fmla="*/ 10297 w 23795"/>
              <a:gd name="connsiteY8" fmla="*/ 401824 h 426430"/>
              <a:gd name="connsiteX0" fmla="*/ 22209 w 23795"/>
              <a:gd name="connsiteY0" fmla="*/ 14294 h 226434"/>
              <a:gd name="connsiteX1" fmla="*/ 23454 w 23795"/>
              <a:gd name="connsiteY1" fmla="*/ 47235 h 226434"/>
              <a:gd name="connsiteX2" fmla="*/ 20165 w 23795"/>
              <a:gd name="connsiteY2" fmla="*/ 83417 h 226434"/>
              <a:gd name="connsiteX3" fmla="*/ 13586 w 23795"/>
              <a:gd name="connsiteY3" fmla="*/ 116309 h 226434"/>
              <a:gd name="connsiteX4" fmla="*/ 10297 w 23795"/>
              <a:gd name="connsiteY4" fmla="*/ 152490 h 226434"/>
              <a:gd name="connsiteX5" fmla="*/ 7008 w 23795"/>
              <a:gd name="connsiteY5" fmla="*/ 165647 h 226434"/>
              <a:gd name="connsiteX6" fmla="*/ 3719 w 23795"/>
              <a:gd name="connsiteY6" fmla="*/ 198539 h 226434"/>
              <a:gd name="connsiteX7" fmla="*/ 430 w 23795"/>
              <a:gd name="connsiteY7" fmla="*/ 221564 h 226434"/>
              <a:gd name="connsiteX8" fmla="*/ 10297 w 23795"/>
              <a:gd name="connsiteY8" fmla="*/ 201828 h 2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95" h="226434">
                <a:moveTo>
                  <a:pt x="22209" y="14294"/>
                </a:moveTo>
                <a:cubicBezTo>
                  <a:pt x="21661" y="80078"/>
                  <a:pt x="23795" y="0"/>
                  <a:pt x="23454" y="47235"/>
                </a:cubicBezTo>
                <a:cubicBezTo>
                  <a:pt x="23269" y="59344"/>
                  <a:pt x="21502" y="71381"/>
                  <a:pt x="20165" y="83417"/>
                </a:cubicBezTo>
                <a:cubicBezTo>
                  <a:pt x="17645" y="106095"/>
                  <a:pt x="18765" y="100776"/>
                  <a:pt x="13586" y="116309"/>
                </a:cubicBezTo>
                <a:cubicBezTo>
                  <a:pt x="12490" y="128369"/>
                  <a:pt x="11897" y="140486"/>
                  <a:pt x="10297" y="152490"/>
                </a:cubicBezTo>
                <a:cubicBezTo>
                  <a:pt x="9700" y="156971"/>
                  <a:pt x="7647" y="161172"/>
                  <a:pt x="7008" y="165647"/>
                </a:cubicBezTo>
                <a:cubicBezTo>
                  <a:pt x="5450" y="176555"/>
                  <a:pt x="5175" y="187617"/>
                  <a:pt x="3719" y="198539"/>
                </a:cubicBezTo>
                <a:cubicBezTo>
                  <a:pt x="0" y="226434"/>
                  <a:pt x="430" y="205747"/>
                  <a:pt x="430" y="221564"/>
                </a:cubicBezTo>
                <a:lnTo>
                  <a:pt x="10297" y="201828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2" name="Prostokąt zaokrąglony 151"/>
          <p:cNvSpPr/>
          <p:nvPr/>
        </p:nvSpPr>
        <p:spPr>
          <a:xfrm>
            <a:off x="3564828" y="3724913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3" name="pole tekstowe 152"/>
          <p:cNvSpPr txBox="1"/>
          <p:nvPr/>
        </p:nvSpPr>
        <p:spPr>
          <a:xfrm>
            <a:off x="3483872" y="3659972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4" name="Prostokąt zaokrąglony 153"/>
          <p:cNvSpPr/>
          <p:nvPr/>
        </p:nvSpPr>
        <p:spPr>
          <a:xfrm>
            <a:off x="4816414" y="3623689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5" name="pole tekstowe 154"/>
          <p:cNvSpPr txBox="1"/>
          <p:nvPr/>
        </p:nvSpPr>
        <p:spPr>
          <a:xfrm>
            <a:off x="4730931" y="3567803"/>
            <a:ext cx="330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6" name="Prostokąt zaokrąglony 155"/>
          <p:cNvSpPr/>
          <p:nvPr/>
        </p:nvSpPr>
        <p:spPr>
          <a:xfrm>
            <a:off x="5853970" y="3458820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7" name="Prostokąt 156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1" name="pole tekstowe 160"/>
          <p:cNvSpPr txBox="1"/>
          <p:nvPr/>
        </p:nvSpPr>
        <p:spPr>
          <a:xfrm>
            <a:off x="4153124" y="2197783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5" name="pole tekstowe 164"/>
          <p:cNvSpPr txBox="1"/>
          <p:nvPr/>
        </p:nvSpPr>
        <p:spPr>
          <a:xfrm>
            <a:off x="6299931" y="335829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8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8" name="pole tekstowe 167"/>
          <p:cNvSpPr txBox="1"/>
          <p:nvPr/>
        </p:nvSpPr>
        <p:spPr>
          <a:xfrm>
            <a:off x="5770249" y="3391267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9" name="pole tekstowe 168"/>
          <p:cNvSpPr txBox="1"/>
          <p:nvPr/>
        </p:nvSpPr>
        <p:spPr>
          <a:xfrm>
            <a:off x="2190284" y="383571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10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70" name="pole tekstowe 169"/>
          <p:cNvSpPr txBox="1"/>
          <p:nvPr/>
        </p:nvSpPr>
        <p:spPr>
          <a:xfrm>
            <a:off x="6227481" y="31287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9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56" name="pole tekstowe 55"/>
          <p:cNvSpPr txBox="1"/>
          <p:nvPr/>
        </p:nvSpPr>
        <p:spPr>
          <a:xfrm>
            <a:off x="7351794" y="3152521"/>
            <a:ext cx="343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1D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55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4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57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58" name="Obraz 57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59" name="pole tekstowe 58"/>
          <p:cNvSpPr txBox="1"/>
          <p:nvPr/>
        </p:nvSpPr>
        <p:spPr>
          <a:xfrm>
            <a:off x="5220072" y="357301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60" name="Prostokąt zaokrąglony 59"/>
          <p:cNvSpPr/>
          <p:nvPr/>
        </p:nvSpPr>
        <p:spPr>
          <a:xfrm>
            <a:off x="2267744" y="4149080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61" name="pole tekstowe 60"/>
          <p:cNvSpPr txBox="1"/>
          <p:nvPr/>
        </p:nvSpPr>
        <p:spPr>
          <a:xfrm>
            <a:off x="2195736" y="4077072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62" name="Prostokąt zaokrąglony 61"/>
          <p:cNvSpPr/>
          <p:nvPr/>
        </p:nvSpPr>
        <p:spPr>
          <a:xfrm>
            <a:off x="3563888" y="2204864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3" name="pole tekstowe 62"/>
          <p:cNvSpPr txBox="1"/>
          <p:nvPr/>
        </p:nvSpPr>
        <p:spPr>
          <a:xfrm>
            <a:off x="3503841" y="2132856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64" name="Prostokąt zaokrąglony 63"/>
          <p:cNvSpPr/>
          <p:nvPr/>
        </p:nvSpPr>
        <p:spPr>
          <a:xfrm>
            <a:off x="5959910" y="2060848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65" name="pole tekstowe 64"/>
          <p:cNvSpPr txBox="1"/>
          <p:nvPr/>
        </p:nvSpPr>
        <p:spPr>
          <a:xfrm>
            <a:off x="5898635" y="1990317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4C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" name="Łącznik prosty 9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89" name="Prostokąt 88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3" name="Prostokąt 92"/>
          <p:cNvSpPr/>
          <p:nvPr/>
        </p:nvSpPr>
        <p:spPr>
          <a:xfrm>
            <a:off x="1285852" y="5982132"/>
            <a:ext cx="5286412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chemeClr val="accent1"/>
                </a:solidFill>
              </a:rPr>
              <a:t>Stacja ładowania pojazdów elektrycznych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/>
              <a:t>postulat realizacji.</a:t>
            </a:r>
          </a:p>
        </p:txBody>
      </p:sp>
      <p:sp>
        <p:nvSpPr>
          <p:cNvPr id="94" name="Prostokąt 93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11</a:t>
            </a:r>
            <a:endParaRPr lang="pl-PL" sz="1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6" name="Obraz 95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6120" y="904530"/>
            <a:ext cx="7130598" cy="5040000"/>
          </a:xfrm>
          <a:prstGeom prst="rect">
            <a:avLst/>
          </a:prstGeom>
        </p:spPr>
      </p:pic>
      <p:sp>
        <p:nvSpPr>
          <p:cNvPr id="97" name="Dowolny kształt 96"/>
          <p:cNvSpPr/>
          <p:nvPr/>
        </p:nvSpPr>
        <p:spPr>
          <a:xfrm>
            <a:off x="2352163" y="3158620"/>
            <a:ext cx="5274724" cy="839575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1128" h="1041148">
                <a:moveTo>
                  <a:pt x="0" y="1041148"/>
                </a:moveTo>
                <a:lnTo>
                  <a:pt x="226336" y="991354"/>
                </a:lnTo>
                <a:lnTo>
                  <a:pt x="430039" y="977774"/>
                </a:lnTo>
                <a:lnTo>
                  <a:pt x="973247" y="905346"/>
                </a:lnTo>
                <a:lnTo>
                  <a:pt x="1335386" y="819338"/>
                </a:lnTo>
                <a:lnTo>
                  <a:pt x="1629624" y="755964"/>
                </a:lnTo>
                <a:lnTo>
                  <a:pt x="1729212" y="755964"/>
                </a:lnTo>
                <a:cubicBezTo>
                  <a:pt x="1798610" y="762133"/>
                  <a:pt x="1867769" y="774071"/>
                  <a:pt x="1937441" y="774071"/>
                </a:cubicBezTo>
                <a:lnTo>
                  <a:pt x="2195465" y="823865"/>
                </a:lnTo>
                <a:lnTo>
                  <a:pt x="2399168" y="823865"/>
                </a:lnTo>
                <a:lnTo>
                  <a:pt x="2706986" y="755964"/>
                </a:lnTo>
                <a:lnTo>
                  <a:pt x="3241140" y="615635"/>
                </a:lnTo>
                <a:cubicBezTo>
                  <a:pt x="3328612" y="600289"/>
                  <a:pt x="3414883" y="570368"/>
                  <a:pt x="3503691" y="570368"/>
                </a:cubicBezTo>
                <a:lnTo>
                  <a:pt x="3843196" y="516047"/>
                </a:lnTo>
                <a:lnTo>
                  <a:pt x="4182701" y="461726"/>
                </a:lnTo>
                <a:lnTo>
                  <a:pt x="4427144" y="452673"/>
                </a:lnTo>
                <a:lnTo>
                  <a:pt x="4748542" y="380245"/>
                </a:lnTo>
                <a:lnTo>
                  <a:pt x="5151422" y="280657"/>
                </a:lnTo>
                <a:cubicBezTo>
                  <a:pt x="5267511" y="250107"/>
                  <a:pt x="5379939" y="190122"/>
                  <a:pt x="5499980" y="190122"/>
                </a:cubicBezTo>
                <a:cubicBezTo>
                  <a:pt x="5572216" y="162457"/>
                  <a:pt x="5639910" y="108641"/>
                  <a:pt x="5717263" y="108641"/>
                </a:cubicBezTo>
                <a:lnTo>
                  <a:pt x="6541128" y="0"/>
                </a:lnTo>
              </a:path>
            </a:pathLst>
          </a:cu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8" name="Dowolny kształt 97"/>
          <p:cNvSpPr/>
          <p:nvPr/>
        </p:nvSpPr>
        <p:spPr>
          <a:xfrm>
            <a:off x="2362153" y="3180628"/>
            <a:ext cx="5275789" cy="835226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42449"/>
              <a:gd name="connsiteY0" fmla="*/ 1035755 h 1035755"/>
              <a:gd name="connsiteX1" fmla="*/ 226336 w 6542449"/>
              <a:gd name="connsiteY1" fmla="*/ 985961 h 1035755"/>
              <a:gd name="connsiteX2" fmla="*/ 430039 w 6542449"/>
              <a:gd name="connsiteY2" fmla="*/ 972381 h 1035755"/>
              <a:gd name="connsiteX3" fmla="*/ 973247 w 6542449"/>
              <a:gd name="connsiteY3" fmla="*/ 899953 h 1035755"/>
              <a:gd name="connsiteX4" fmla="*/ 1335386 w 6542449"/>
              <a:gd name="connsiteY4" fmla="*/ 813945 h 1035755"/>
              <a:gd name="connsiteX5" fmla="*/ 1629624 w 6542449"/>
              <a:gd name="connsiteY5" fmla="*/ 750571 h 1035755"/>
              <a:gd name="connsiteX6" fmla="*/ 1729212 w 6542449"/>
              <a:gd name="connsiteY6" fmla="*/ 750571 h 1035755"/>
              <a:gd name="connsiteX7" fmla="*/ 1937441 w 6542449"/>
              <a:gd name="connsiteY7" fmla="*/ 768678 h 1035755"/>
              <a:gd name="connsiteX8" fmla="*/ 2195465 w 6542449"/>
              <a:gd name="connsiteY8" fmla="*/ 818472 h 1035755"/>
              <a:gd name="connsiteX9" fmla="*/ 2399168 w 6542449"/>
              <a:gd name="connsiteY9" fmla="*/ 818472 h 1035755"/>
              <a:gd name="connsiteX10" fmla="*/ 2706986 w 6542449"/>
              <a:gd name="connsiteY10" fmla="*/ 750571 h 1035755"/>
              <a:gd name="connsiteX11" fmla="*/ 3241140 w 6542449"/>
              <a:gd name="connsiteY11" fmla="*/ 610242 h 1035755"/>
              <a:gd name="connsiteX12" fmla="*/ 3503691 w 6542449"/>
              <a:gd name="connsiteY12" fmla="*/ 564975 h 1035755"/>
              <a:gd name="connsiteX13" fmla="*/ 3843196 w 6542449"/>
              <a:gd name="connsiteY13" fmla="*/ 510654 h 1035755"/>
              <a:gd name="connsiteX14" fmla="*/ 4182701 w 6542449"/>
              <a:gd name="connsiteY14" fmla="*/ 456333 h 1035755"/>
              <a:gd name="connsiteX15" fmla="*/ 4427144 w 6542449"/>
              <a:gd name="connsiteY15" fmla="*/ 447280 h 1035755"/>
              <a:gd name="connsiteX16" fmla="*/ 4748542 w 6542449"/>
              <a:gd name="connsiteY16" fmla="*/ 374852 h 1035755"/>
              <a:gd name="connsiteX17" fmla="*/ 5151422 w 6542449"/>
              <a:gd name="connsiteY17" fmla="*/ 275264 h 1035755"/>
              <a:gd name="connsiteX18" fmla="*/ 5499980 w 6542449"/>
              <a:gd name="connsiteY18" fmla="*/ 184729 h 1035755"/>
              <a:gd name="connsiteX19" fmla="*/ 5717263 w 6542449"/>
              <a:gd name="connsiteY19" fmla="*/ 103248 h 1035755"/>
              <a:gd name="connsiteX20" fmla="*/ 6542449 w 6542449"/>
              <a:gd name="connsiteY20" fmla="*/ 0 h 103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2449" h="1035755">
                <a:moveTo>
                  <a:pt x="0" y="1035755"/>
                </a:moveTo>
                <a:lnTo>
                  <a:pt x="226336" y="985961"/>
                </a:lnTo>
                <a:lnTo>
                  <a:pt x="430039" y="972381"/>
                </a:lnTo>
                <a:lnTo>
                  <a:pt x="973247" y="899953"/>
                </a:lnTo>
                <a:lnTo>
                  <a:pt x="1335386" y="813945"/>
                </a:lnTo>
                <a:lnTo>
                  <a:pt x="1629624" y="750571"/>
                </a:lnTo>
                <a:lnTo>
                  <a:pt x="1729212" y="750571"/>
                </a:lnTo>
                <a:cubicBezTo>
                  <a:pt x="1798610" y="756740"/>
                  <a:pt x="1867769" y="768678"/>
                  <a:pt x="1937441" y="768678"/>
                </a:cubicBezTo>
                <a:lnTo>
                  <a:pt x="2195465" y="818472"/>
                </a:lnTo>
                <a:lnTo>
                  <a:pt x="2399168" y="818472"/>
                </a:lnTo>
                <a:lnTo>
                  <a:pt x="2706986" y="750571"/>
                </a:lnTo>
                <a:lnTo>
                  <a:pt x="3241140" y="610242"/>
                </a:lnTo>
                <a:cubicBezTo>
                  <a:pt x="3328612" y="594896"/>
                  <a:pt x="3414883" y="564975"/>
                  <a:pt x="3503691" y="564975"/>
                </a:cubicBezTo>
                <a:lnTo>
                  <a:pt x="3843196" y="510654"/>
                </a:lnTo>
                <a:lnTo>
                  <a:pt x="4182701" y="456333"/>
                </a:lnTo>
                <a:lnTo>
                  <a:pt x="4427144" y="447280"/>
                </a:lnTo>
                <a:lnTo>
                  <a:pt x="4748542" y="374852"/>
                </a:lnTo>
                <a:lnTo>
                  <a:pt x="5151422" y="275264"/>
                </a:lnTo>
                <a:cubicBezTo>
                  <a:pt x="5267511" y="244714"/>
                  <a:pt x="5379939" y="184729"/>
                  <a:pt x="5499980" y="184729"/>
                </a:cubicBezTo>
                <a:cubicBezTo>
                  <a:pt x="5572216" y="157064"/>
                  <a:pt x="5639910" y="103248"/>
                  <a:pt x="5717263" y="103248"/>
                </a:cubicBezTo>
                <a:lnTo>
                  <a:pt x="6542449" y="0"/>
                </a:lnTo>
              </a:path>
            </a:pathLst>
          </a:custGeom>
          <a:ln w="22225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9" name="Dowolny kształt 98"/>
          <p:cNvSpPr/>
          <p:nvPr/>
        </p:nvSpPr>
        <p:spPr>
          <a:xfrm>
            <a:off x="2348088" y="3191346"/>
            <a:ext cx="5303057" cy="849878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76263"/>
              <a:gd name="connsiteY0" fmla="*/ 1053925 h 1053925"/>
              <a:gd name="connsiteX1" fmla="*/ 226336 w 6576263"/>
              <a:gd name="connsiteY1" fmla="*/ 1004131 h 1053925"/>
              <a:gd name="connsiteX2" fmla="*/ 430039 w 6576263"/>
              <a:gd name="connsiteY2" fmla="*/ 990551 h 1053925"/>
              <a:gd name="connsiteX3" fmla="*/ 973247 w 6576263"/>
              <a:gd name="connsiteY3" fmla="*/ 918123 h 1053925"/>
              <a:gd name="connsiteX4" fmla="*/ 1335386 w 6576263"/>
              <a:gd name="connsiteY4" fmla="*/ 832115 h 1053925"/>
              <a:gd name="connsiteX5" fmla="*/ 1629624 w 6576263"/>
              <a:gd name="connsiteY5" fmla="*/ 768741 h 1053925"/>
              <a:gd name="connsiteX6" fmla="*/ 1729212 w 6576263"/>
              <a:gd name="connsiteY6" fmla="*/ 768741 h 1053925"/>
              <a:gd name="connsiteX7" fmla="*/ 1937441 w 6576263"/>
              <a:gd name="connsiteY7" fmla="*/ 786848 h 1053925"/>
              <a:gd name="connsiteX8" fmla="*/ 2195465 w 6576263"/>
              <a:gd name="connsiteY8" fmla="*/ 836642 h 1053925"/>
              <a:gd name="connsiteX9" fmla="*/ 2399168 w 6576263"/>
              <a:gd name="connsiteY9" fmla="*/ 836642 h 1053925"/>
              <a:gd name="connsiteX10" fmla="*/ 2706986 w 6576263"/>
              <a:gd name="connsiteY10" fmla="*/ 768741 h 1053925"/>
              <a:gd name="connsiteX11" fmla="*/ 3241140 w 6576263"/>
              <a:gd name="connsiteY11" fmla="*/ 628412 h 1053925"/>
              <a:gd name="connsiteX12" fmla="*/ 3503691 w 6576263"/>
              <a:gd name="connsiteY12" fmla="*/ 583145 h 1053925"/>
              <a:gd name="connsiteX13" fmla="*/ 3843196 w 6576263"/>
              <a:gd name="connsiteY13" fmla="*/ 528824 h 1053925"/>
              <a:gd name="connsiteX14" fmla="*/ 4182701 w 6576263"/>
              <a:gd name="connsiteY14" fmla="*/ 474503 h 1053925"/>
              <a:gd name="connsiteX15" fmla="*/ 4427144 w 6576263"/>
              <a:gd name="connsiteY15" fmla="*/ 465450 h 1053925"/>
              <a:gd name="connsiteX16" fmla="*/ 4748542 w 6576263"/>
              <a:gd name="connsiteY16" fmla="*/ 393022 h 1053925"/>
              <a:gd name="connsiteX17" fmla="*/ 5151422 w 6576263"/>
              <a:gd name="connsiteY17" fmla="*/ 293434 h 1053925"/>
              <a:gd name="connsiteX18" fmla="*/ 5499980 w 6576263"/>
              <a:gd name="connsiteY18" fmla="*/ 202899 h 1053925"/>
              <a:gd name="connsiteX19" fmla="*/ 5717263 w 6576263"/>
              <a:gd name="connsiteY19" fmla="*/ 121418 h 1053925"/>
              <a:gd name="connsiteX20" fmla="*/ 6576263 w 6576263"/>
              <a:gd name="connsiteY20" fmla="*/ 0 h 105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76263" h="1053925">
                <a:moveTo>
                  <a:pt x="0" y="1053925"/>
                </a:moveTo>
                <a:lnTo>
                  <a:pt x="226336" y="1004131"/>
                </a:lnTo>
                <a:lnTo>
                  <a:pt x="430039" y="990551"/>
                </a:lnTo>
                <a:lnTo>
                  <a:pt x="973247" y="918123"/>
                </a:lnTo>
                <a:lnTo>
                  <a:pt x="1335386" y="832115"/>
                </a:lnTo>
                <a:lnTo>
                  <a:pt x="1629624" y="768741"/>
                </a:lnTo>
                <a:lnTo>
                  <a:pt x="1729212" y="768741"/>
                </a:lnTo>
                <a:cubicBezTo>
                  <a:pt x="1798610" y="774910"/>
                  <a:pt x="1867769" y="786848"/>
                  <a:pt x="1937441" y="786848"/>
                </a:cubicBezTo>
                <a:lnTo>
                  <a:pt x="2195465" y="836642"/>
                </a:lnTo>
                <a:lnTo>
                  <a:pt x="2399168" y="836642"/>
                </a:lnTo>
                <a:lnTo>
                  <a:pt x="2706986" y="768741"/>
                </a:lnTo>
                <a:lnTo>
                  <a:pt x="3241140" y="628412"/>
                </a:lnTo>
                <a:cubicBezTo>
                  <a:pt x="3328612" y="613066"/>
                  <a:pt x="3414883" y="583145"/>
                  <a:pt x="3503691" y="583145"/>
                </a:cubicBezTo>
                <a:lnTo>
                  <a:pt x="3843196" y="528824"/>
                </a:lnTo>
                <a:lnTo>
                  <a:pt x="4182701" y="474503"/>
                </a:lnTo>
                <a:lnTo>
                  <a:pt x="4427144" y="465450"/>
                </a:lnTo>
                <a:lnTo>
                  <a:pt x="4748542" y="393022"/>
                </a:lnTo>
                <a:lnTo>
                  <a:pt x="5151422" y="293434"/>
                </a:lnTo>
                <a:cubicBezTo>
                  <a:pt x="5267511" y="262884"/>
                  <a:pt x="5379939" y="202899"/>
                  <a:pt x="5499980" y="202899"/>
                </a:cubicBezTo>
                <a:cubicBezTo>
                  <a:pt x="5572216" y="175234"/>
                  <a:pt x="5639910" y="121418"/>
                  <a:pt x="5717263" y="121418"/>
                </a:cubicBezTo>
                <a:lnTo>
                  <a:pt x="6576263" y="0"/>
                </a:lnTo>
              </a:path>
            </a:pathLst>
          </a:custGeom>
          <a:ln w="22225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0" name="pole tekstowe 99"/>
          <p:cNvSpPr txBox="1"/>
          <p:nvPr/>
        </p:nvSpPr>
        <p:spPr>
          <a:xfrm>
            <a:off x="7175830" y="31467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3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1" name="Dowolny kształt 100"/>
          <p:cNvSpPr/>
          <p:nvPr/>
        </p:nvSpPr>
        <p:spPr>
          <a:xfrm>
            <a:off x="3148736" y="3657231"/>
            <a:ext cx="40515" cy="218779"/>
          </a:xfrm>
          <a:custGeom>
            <a:avLst/>
            <a:gdLst>
              <a:gd name="connsiteX0" fmla="*/ 50242 w 50242"/>
              <a:gd name="connsiteY0" fmla="*/ 0 h 271305"/>
              <a:gd name="connsiteX1" fmla="*/ 20097 w 50242"/>
              <a:gd name="connsiteY1" fmla="*/ 105507 h 271305"/>
              <a:gd name="connsiteX2" fmla="*/ 0 w 50242"/>
              <a:gd name="connsiteY2" fmla="*/ 271305 h 27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42" h="271305">
                <a:moveTo>
                  <a:pt x="50242" y="0"/>
                </a:moveTo>
                <a:lnTo>
                  <a:pt x="20097" y="105507"/>
                </a:lnTo>
                <a:lnTo>
                  <a:pt x="0" y="271305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2" name="Dowolny kształt 101"/>
          <p:cNvSpPr/>
          <p:nvPr/>
        </p:nvSpPr>
        <p:spPr>
          <a:xfrm>
            <a:off x="6353443" y="3234353"/>
            <a:ext cx="550171" cy="159532"/>
          </a:xfrm>
          <a:custGeom>
            <a:avLst/>
            <a:gdLst>
              <a:gd name="connsiteX0" fmla="*/ 0 w 572756"/>
              <a:gd name="connsiteY0" fmla="*/ 140677 h 140677"/>
              <a:gd name="connsiteX1" fmla="*/ 331596 w 572756"/>
              <a:gd name="connsiteY1" fmla="*/ 55266 h 140677"/>
              <a:gd name="connsiteX2" fmla="*/ 572756 w 572756"/>
              <a:gd name="connsiteY2" fmla="*/ 0 h 140677"/>
              <a:gd name="connsiteX0" fmla="*/ 0 w 556071"/>
              <a:gd name="connsiteY0" fmla="*/ 145443 h 145443"/>
              <a:gd name="connsiteX1" fmla="*/ 331596 w 556071"/>
              <a:gd name="connsiteY1" fmla="*/ 60032 h 145443"/>
              <a:gd name="connsiteX2" fmla="*/ 556071 w 556071"/>
              <a:gd name="connsiteY2" fmla="*/ 0 h 145443"/>
              <a:gd name="connsiteX0" fmla="*/ 0 w 682261"/>
              <a:gd name="connsiteY0" fmla="*/ 197834 h 197834"/>
              <a:gd name="connsiteX1" fmla="*/ 331596 w 682261"/>
              <a:gd name="connsiteY1" fmla="*/ 112423 h 197834"/>
              <a:gd name="connsiteX2" fmla="*/ 682261 w 682261"/>
              <a:gd name="connsiteY2" fmla="*/ 0 h 19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261" h="197834">
                <a:moveTo>
                  <a:pt x="0" y="197834"/>
                </a:moveTo>
                <a:lnTo>
                  <a:pt x="331596" y="112423"/>
                </a:lnTo>
                <a:lnTo>
                  <a:pt x="682261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3" name="pole tekstowe 102"/>
          <p:cNvSpPr txBox="1"/>
          <p:nvPr/>
        </p:nvSpPr>
        <p:spPr>
          <a:xfrm>
            <a:off x="6673959" y="30702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4" name="Dowolny kształt 103"/>
          <p:cNvSpPr/>
          <p:nvPr/>
        </p:nvSpPr>
        <p:spPr>
          <a:xfrm>
            <a:off x="3694244" y="1933558"/>
            <a:ext cx="863772" cy="547757"/>
          </a:xfrm>
          <a:custGeom>
            <a:avLst/>
            <a:gdLst>
              <a:gd name="connsiteX0" fmla="*/ 0 w 1071154"/>
              <a:gd name="connsiteY0" fmla="*/ 415108 h 679268"/>
              <a:gd name="connsiteX1" fmla="*/ 795383 w 1071154"/>
              <a:gd name="connsiteY1" fmla="*/ 679268 h 679268"/>
              <a:gd name="connsiteX2" fmla="*/ 830217 w 1071154"/>
              <a:gd name="connsiteY2" fmla="*/ 574766 h 679268"/>
              <a:gd name="connsiteX3" fmla="*/ 928914 w 1071154"/>
              <a:gd name="connsiteY3" fmla="*/ 339634 h 679268"/>
              <a:gd name="connsiteX4" fmla="*/ 986971 w 1071154"/>
              <a:gd name="connsiteY4" fmla="*/ 148046 h 679268"/>
              <a:gd name="connsiteX5" fmla="*/ 1071154 w 1071154"/>
              <a:gd name="connsiteY5" fmla="*/ 0 h 67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1154" h="679268">
                <a:moveTo>
                  <a:pt x="0" y="415108"/>
                </a:moveTo>
                <a:lnTo>
                  <a:pt x="795383" y="679268"/>
                </a:lnTo>
                <a:lnTo>
                  <a:pt x="830217" y="574766"/>
                </a:lnTo>
                <a:lnTo>
                  <a:pt x="928914" y="339634"/>
                </a:lnTo>
                <a:lnTo>
                  <a:pt x="986971" y="148046"/>
                </a:lnTo>
                <a:lnTo>
                  <a:pt x="1071154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5" name="pole tekstowe 104"/>
          <p:cNvSpPr txBox="1"/>
          <p:nvPr/>
        </p:nvSpPr>
        <p:spPr>
          <a:xfrm>
            <a:off x="5781952" y="401050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6" name="Dowolny kształt 105"/>
          <p:cNvSpPr/>
          <p:nvPr/>
        </p:nvSpPr>
        <p:spPr>
          <a:xfrm>
            <a:off x="4338854" y="2406025"/>
            <a:ext cx="2379159" cy="130575"/>
          </a:xfrm>
          <a:custGeom>
            <a:avLst/>
            <a:gdLst>
              <a:gd name="connsiteX0" fmla="*/ 2950369 w 2950369"/>
              <a:gd name="connsiteY0" fmla="*/ 111919 h 161925"/>
              <a:gd name="connsiteX1" fmla="*/ 2817019 w 2950369"/>
              <a:gd name="connsiteY1" fmla="*/ 97631 h 161925"/>
              <a:gd name="connsiteX2" fmla="*/ 1571625 w 2950369"/>
              <a:gd name="connsiteY2" fmla="*/ 0 h 161925"/>
              <a:gd name="connsiteX3" fmla="*/ 590550 w 2950369"/>
              <a:gd name="connsiteY3" fmla="*/ 161925 h 161925"/>
              <a:gd name="connsiteX4" fmla="*/ 0 w 2950369"/>
              <a:gd name="connsiteY4" fmla="*/ 90487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369" h="161925">
                <a:moveTo>
                  <a:pt x="2950369" y="111919"/>
                </a:moveTo>
                <a:lnTo>
                  <a:pt x="2817019" y="97631"/>
                </a:lnTo>
                <a:lnTo>
                  <a:pt x="1571625" y="0"/>
                </a:lnTo>
                <a:lnTo>
                  <a:pt x="590550" y="161925"/>
                </a:lnTo>
                <a:lnTo>
                  <a:pt x="0" y="90487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7" name="pole tekstowe 106"/>
          <p:cNvSpPr txBox="1"/>
          <p:nvPr/>
        </p:nvSpPr>
        <p:spPr>
          <a:xfrm>
            <a:off x="4277739" y="236017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8" name="pole tekstowe 107"/>
          <p:cNvSpPr txBox="1"/>
          <p:nvPr/>
        </p:nvSpPr>
        <p:spPr>
          <a:xfrm>
            <a:off x="6616724" y="2427875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9" name="Dowolny kształt 108"/>
          <p:cNvSpPr/>
          <p:nvPr/>
        </p:nvSpPr>
        <p:spPr>
          <a:xfrm>
            <a:off x="6671928" y="3368057"/>
            <a:ext cx="848739" cy="940911"/>
          </a:xfrm>
          <a:custGeom>
            <a:avLst/>
            <a:gdLst>
              <a:gd name="connsiteX0" fmla="*/ 0 w 1052512"/>
              <a:gd name="connsiteY0" fmla="*/ 0 h 1166813"/>
              <a:gd name="connsiteX1" fmla="*/ 130969 w 1052512"/>
              <a:gd name="connsiteY1" fmla="*/ 161925 h 1166813"/>
              <a:gd name="connsiteX2" fmla="*/ 316706 w 1052512"/>
              <a:gd name="connsiteY2" fmla="*/ 450056 h 1166813"/>
              <a:gd name="connsiteX3" fmla="*/ 433387 w 1052512"/>
              <a:gd name="connsiteY3" fmla="*/ 683419 h 1166813"/>
              <a:gd name="connsiteX4" fmla="*/ 454819 w 1052512"/>
              <a:gd name="connsiteY4" fmla="*/ 783431 h 1166813"/>
              <a:gd name="connsiteX5" fmla="*/ 414337 w 1052512"/>
              <a:gd name="connsiteY5" fmla="*/ 912019 h 1166813"/>
              <a:gd name="connsiteX6" fmla="*/ 421481 w 1052512"/>
              <a:gd name="connsiteY6" fmla="*/ 945356 h 1166813"/>
              <a:gd name="connsiteX7" fmla="*/ 447675 w 1052512"/>
              <a:gd name="connsiteY7" fmla="*/ 962025 h 1166813"/>
              <a:gd name="connsiteX8" fmla="*/ 604837 w 1052512"/>
              <a:gd name="connsiteY8" fmla="*/ 1002506 h 1166813"/>
              <a:gd name="connsiteX9" fmla="*/ 950119 w 1052512"/>
              <a:gd name="connsiteY9" fmla="*/ 1121569 h 1166813"/>
              <a:gd name="connsiteX10" fmla="*/ 1052512 w 1052512"/>
              <a:gd name="connsiteY10" fmla="*/ 1166813 h 116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2512" h="1166813">
                <a:moveTo>
                  <a:pt x="0" y="0"/>
                </a:moveTo>
                <a:lnTo>
                  <a:pt x="130969" y="161925"/>
                </a:lnTo>
                <a:lnTo>
                  <a:pt x="316706" y="450056"/>
                </a:lnTo>
                <a:lnTo>
                  <a:pt x="433387" y="683419"/>
                </a:lnTo>
                <a:lnTo>
                  <a:pt x="454819" y="783431"/>
                </a:lnTo>
                <a:lnTo>
                  <a:pt x="414337" y="912019"/>
                </a:lnTo>
                <a:lnTo>
                  <a:pt x="421481" y="945356"/>
                </a:lnTo>
                <a:lnTo>
                  <a:pt x="447675" y="962025"/>
                </a:lnTo>
                <a:lnTo>
                  <a:pt x="604837" y="1002506"/>
                </a:lnTo>
                <a:lnTo>
                  <a:pt x="950119" y="1121569"/>
                </a:lnTo>
                <a:lnTo>
                  <a:pt x="1052512" y="1166813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0" name="pole tekstowe 109"/>
          <p:cNvSpPr txBox="1"/>
          <p:nvPr/>
        </p:nvSpPr>
        <p:spPr>
          <a:xfrm>
            <a:off x="7223445" y="4198846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1" name="Dowolny kształt 110"/>
          <p:cNvSpPr/>
          <p:nvPr/>
        </p:nvSpPr>
        <p:spPr>
          <a:xfrm>
            <a:off x="3131586" y="2192738"/>
            <a:ext cx="558680" cy="1678300"/>
          </a:xfrm>
          <a:custGeom>
            <a:avLst/>
            <a:gdLst>
              <a:gd name="connsiteX0" fmla="*/ 17331 w 710144"/>
              <a:gd name="connsiteY0" fmla="*/ 2081241 h 2081241"/>
              <a:gd name="connsiteX1" fmla="*/ 31356 w 710144"/>
              <a:gd name="connsiteY1" fmla="*/ 1957825 h 2081241"/>
              <a:gd name="connsiteX2" fmla="*/ 67820 w 710144"/>
              <a:gd name="connsiteY2" fmla="*/ 1814775 h 2081241"/>
              <a:gd name="connsiteX3" fmla="*/ 682095 w 710144"/>
              <a:gd name="connsiteY3" fmla="*/ 78537 h 2081241"/>
              <a:gd name="connsiteX4" fmla="*/ 710144 w 710144"/>
              <a:gd name="connsiteY4" fmla="*/ 0 h 2081241"/>
              <a:gd name="connsiteX0" fmla="*/ 60305 w 753118"/>
              <a:gd name="connsiteY0" fmla="*/ 2081241 h 2148559"/>
              <a:gd name="connsiteX1" fmla="*/ 110794 w 753118"/>
              <a:gd name="connsiteY1" fmla="*/ 1814775 h 2148559"/>
              <a:gd name="connsiteX2" fmla="*/ 725069 w 753118"/>
              <a:gd name="connsiteY2" fmla="*/ 78537 h 2148559"/>
              <a:gd name="connsiteX3" fmla="*/ 753118 w 753118"/>
              <a:gd name="connsiteY3" fmla="*/ 0 h 2148559"/>
              <a:gd name="connsiteX0" fmla="*/ 0 w 692813"/>
              <a:gd name="connsiteY0" fmla="*/ 2081241 h 2081241"/>
              <a:gd name="connsiteX1" fmla="*/ 50489 w 692813"/>
              <a:gd name="connsiteY1" fmla="*/ 1814775 h 2081241"/>
              <a:gd name="connsiteX2" fmla="*/ 664764 w 692813"/>
              <a:gd name="connsiteY2" fmla="*/ 78537 h 2081241"/>
              <a:gd name="connsiteX3" fmla="*/ 692813 w 692813"/>
              <a:gd name="connsiteY3" fmla="*/ 0 h 208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813" h="2081241">
                <a:moveTo>
                  <a:pt x="0" y="2081241"/>
                </a:moveTo>
                <a:lnTo>
                  <a:pt x="50489" y="1814775"/>
                </a:lnTo>
                <a:lnTo>
                  <a:pt x="664764" y="78537"/>
                </a:lnTo>
                <a:lnTo>
                  <a:pt x="692813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2" name="pole tekstowe 111"/>
          <p:cNvSpPr txBox="1"/>
          <p:nvPr/>
        </p:nvSpPr>
        <p:spPr>
          <a:xfrm>
            <a:off x="2940877" y="3652966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3" name="pole tekstowe 112"/>
          <p:cNvSpPr txBox="1"/>
          <p:nvPr/>
        </p:nvSpPr>
        <p:spPr>
          <a:xfrm>
            <a:off x="6563906" y="329699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8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6" name="pole tekstowe 115"/>
          <p:cNvSpPr txBox="1"/>
          <p:nvPr/>
        </p:nvSpPr>
        <p:spPr>
          <a:xfrm>
            <a:off x="3126490" y="365010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38" name="Prostokąt zaokrąglony 137"/>
          <p:cNvSpPr/>
          <p:nvPr/>
        </p:nvSpPr>
        <p:spPr>
          <a:xfrm>
            <a:off x="2292622" y="3903167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39" name="Prostokąt zaokrąglony 138"/>
          <p:cNvSpPr/>
          <p:nvPr/>
        </p:nvSpPr>
        <p:spPr>
          <a:xfrm>
            <a:off x="2543749" y="3750361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0" name="Prostokąt zaokrąglony 139"/>
          <p:cNvSpPr/>
          <p:nvPr/>
        </p:nvSpPr>
        <p:spPr>
          <a:xfrm>
            <a:off x="3493190" y="4227096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1" name="Prostokąt zaokrąglony 140"/>
          <p:cNvSpPr/>
          <p:nvPr/>
        </p:nvSpPr>
        <p:spPr>
          <a:xfrm>
            <a:off x="6214682" y="3634398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2" name="Prostokąt zaokrąglony 141"/>
          <p:cNvSpPr/>
          <p:nvPr/>
        </p:nvSpPr>
        <p:spPr>
          <a:xfrm>
            <a:off x="4248507" y="2268640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4" name="Prostokąt zaokrąglony 143"/>
          <p:cNvSpPr>
            <a:spLocks noChangeAspect="1"/>
          </p:cNvSpPr>
          <p:nvPr/>
        </p:nvSpPr>
        <p:spPr>
          <a:xfrm>
            <a:off x="6351617" y="3432507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5" name="Prostokąt zaokrąglony 144"/>
          <p:cNvSpPr>
            <a:spLocks noChangeAspect="1"/>
          </p:cNvSpPr>
          <p:nvPr/>
        </p:nvSpPr>
        <p:spPr>
          <a:xfrm>
            <a:off x="6607972" y="3368558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6" name="Prostokąt zaokrąglony 145"/>
          <p:cNvSpPr>
            <a:spLocks noChangeAspect="1"/>
          </p:cNvSpPr>
          <p:nvPr/>
        </p:nvSpPr>
        <p:spPr>
          <a:xfrm>
            <a:off x="6271302" y="3195931"/>
            <a:ext cx="147922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8" name="Dowolny kształt 147"/>
          <p:cNvSpPr/>
          <p:nvPr/>
        </p:nvSpPr>
        <p:spPr>
          <a:xfrm>
            <a:off x="4085115" y="3838526"/>
            <a:ext cx="328670" cy="844418"/>
          </a:xfrm>
          <a:custGeom>
            <a:avLst/>
            <a:gdLst>
              <a:gd name="connsiteX0" fmla="*/ 490092 w 490092"/>
              <a:gd name="connsiteY0" fmla="*/ 0 h 1177537"/>
              <a:gd name="connsiteX1" fmla="*/ 0 w 490092"/>
              <a:gd name="connsiteY1" fmla="*/ 1177537 h 1177537"/>
              <a:gd name="connsiteX0" fmla="*/ 407580 w 407580"/>
              <a:gd name="connsiteY0" fmla="*/ 0 h 1047154"/>
              <a:gd name="connsiteX1" fmla="*/ 0 w 407580"/>
              <a:gd name="connsiteY1" fmla="*/ 1047154 h 104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7580" h="1047154">
                <a:moveTo>
                  <a:pt x="407580" y="0"/>
                </a:moveTo>
                <a:lnTo>
                  <a:pt x="0" y="1047154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9" name="pole tekstowe 148"/>
          <p:cNvSpPr txBox="1"/>
          <p:nvPr/>
        </p:nvSpPr>
        <p:spPr>
          <a:xfrm>
            <a:off x="4043110" y="45203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0" name="pole tekstowe 149"/>
          <p:cNvSpPr txBox="1"/>
          <p:nvPr/>
        </p:nvSpPr>
        <p:spPr>
          <a:xfrm>
            <a:off x="5550796" y="3537471"/>
            <a:ext cx="219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1" name="Dowolny kształt 150"/>
          <p:cNvSpPr/>
          <p:nvPr/>
        </p:nvSpPr>
        <p:spPr>
          <a:xfrm>
            <a:off x="5843078" y="4004672"/>
            <a:ext cx="19188" cy="182595"/>
          </a:xfrm>
          <a:custGeom>
            <a:avLst/>
            <a:gdLst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2209 w 59635"/>
              <a:gd name="connsiteY7" fmla="*/ 351405 h 777835"/>
              <a:gd name="connsiteX8" fmla="*/ 23454 w 59635"/>
              <a:gd name="connsiteY8" fmla="*/ 598636 h 777835"/>
              <a:gd name="connsiteX9" fmla="*/ 20165 w 59635"/>
              <a:gd name="connsiteY9" fmla="*/ 634818 h 777835"/>
              <a:gd name="connsiteX10" fmla="*/ 13586 w 59635"/>
              <a:gd name="connsiteY10" fmla="*/ 667710 h 777835"/>
              <a:gd name="connsiteX11" fmla="*/ 10297 w 59635"/>
              <a:gd name="connsiteY11" fmla="*/ 703891 h 777835"/>
              <a:gd name="connsiteX12" fmla="*/ 7008 w 59635"/>
              <a:gd name="connsiteY12" fmla="*/ 717048 h 777835"/>
              <a:gd name="connsiteX13" fmla="*/ 3719 w 59635"/>
              <a:gd name="connsiteY13" fmla="*/ 749940 h 777835"/>
              <a:gd name="connsiteX14" fmla="*/ 430 w 59635"/>
              <a:gd name="connsiteY14" fmla="*/ 772965 h 777835"/>
              <a:gd name="connsiteX15" fmla="*/ 10297 w 59635"/>
              <a:gd name="connsiteY15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2209 w 59635"/>
              <a:gd name="connsiteY6" fmla="*/ 351405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49768 w 49768"/>
              <a:gd name="connsiteY0" fmla="*/ 0 h 731786"/>
              <a:gd name="connsiteX1" fmla="*/ 46479 w 49768"/>
              <a:gd name="connsiteY1" fmla="*/ 23025 h 731786"/>
              <a:gd name="connsiteX2" fmla="*/ 43189 w 49768"/>
              <a:gd name="connsiteY2" fmla="*/ 32892 h 731786"/>
              <a:gd name="connsiteX3" fmla="*/ 39900 w 49768"/>
              <a:gd name="connsiteY3" fmla="*/ 46049 h 731786"/>
              <a:gd name="connsiteX4" fmla="*/ 33322 w 49768"/>
              <a:gd name="connsiteY4" fmla="*/ 98677 h 731786"/>
              <a:gd name="connsiteX5" fmla="*/ 22209 w 49768"/>
              <a:gd name="connsiteY5" fmla="*/ 305356 h 731786"/>
              <a:gd name="connsiteX6" fmla="*/ 23454 w 49768"/>
              <a:gd name="connsiteY6" fmla="*/ 552587 h 731786"/>
              <a:gd name="connsiteX7" fmla="*/ 20165 w 49768"/>
              <a:gd name="connsiteY7" fmla="*/ 588769 h 731786"/>
              <a:gd name="connsiteX8" fmla="*/ 13586 w 49768"/>
              <a:gd name="connsiteY8" fmla="*/ 621661 h 731786"/>
              <a:gd name="connsiteX9" fmla="*/ 10297 w 49768"/>
              <a:gd name="connsiteY9" fmla="*/ 657842 h 731786"/>
              <a:gd name="connsiteX10" fmla="*/ 7008 w 49768"/>
              <a:gd name="connsiteY10" fmla="*/ 670999 h 731786"/>
              <a:gd name="connsiteX11" fmla="*/ 3719 w 49768"/>
              <a:gd name="connsiteY11" fmla="*/ 703891 h 731786"/>
              <a:gd name="connsiteX12" fmla="*/ 430 w 49768"/>
              <a:gd name="connsiteY12" fmla="*/ 726916 h 731786"/>
              <a:gd name="connsiteX13" fmla="*/ 10297 w 49768"/>
              <a:gd name="connsiteY13" fmla="*/ 707180 h 731786"/>
              <a:gd name="connsiteX0" fmla="*/ 46479 w 46479"/>
              <a:gd name="connsiteY0" fmla="*/ 0 h 708761"/>
              <a:gd name="connsiteX1" fmla="*/ 43189 w 46479"/>
              <a:gd name="connsiteY1" fmla="*/ 9867 h 708761"/>
              <a:gd name="connsiteX2" fmla="*/ 39900 w 46479"/>
              <a:gd name="connsiteY2" fmla="*/ 23024 h 708761"/>
              <a:gd name="connsiteX3" fmla="*/ 33322 w 46479"/>
              <a:gd name="connsiteY3" fmla="*/ 75652 h 708761"/>
              <a:gd name="connsiteX4" fmla="*/ 22209 w 46479"/>
              <a:gd name="connsiteY4" fmla="*/ 282331 h 708761"/>
              <a:gd name="connsiteX5" fmla="*/ 23454 w 46479"/>
              <a:gd name="connsiteY5" fmla="*/ 529562 h 708761"/>
              <a:gd name="connsiteX6" fmla="*/ 20165 w 46479"/>
              <a:gd name="connsiteY6" fmla="*/ 565744 h 708761"/>
              <a:gd name="connsiteX7" fmla="*/ 13586 w 46479"/>
              <a:gd name="connsiteY7" fmla="*/ 598636 h 708761"/>
              <a:gd name="connsiteX8" fmla="*/ 10297 w 46479"/>
              <a:gd name="connsiteY8" fmla="*/ 634817 h 708761"/>
              <a:gd name="connsiteX9" fmla="*/ 7008 w 46479"/>
              <a:gd name="connsiteY9" fmla="*/ 647974 h 708761"/>
              <a:gd name="connsiteX10" fmla="*/ 3719 w 46479"/>
              <a:gd name="connsiteY10" fmla="*/ 680866 h 708761"/>
              <a:gd name="connsiteX11" fmla="*/ 430 w 46479"/>
              <a:gd name="connsiteY11" fmla="*/ 703891 h 708761"/>
              <a:gd name="connsiteX12" fmla="*/ 10297 w 46479"/>
              <a:gd name="connsiteY12" fmla="*/ 684155 h 708761"/>
              <a:gd name="connsiteX0" fmla="*/ 46479 w 46479"/>
              <a:gd name="connsiteY0" fmla="*/ 0 h 708761"/>
              <a:gd name="connsiteX1" fmla="*/ 39900 w 46479"/>
              <a:gd name="connsiteY1" fmla="*/ 23024 h 708761"/>
              <a:gd name="connsiteX2" fmla="*/ 33322 w 46479"/>
              <a:gd name="connsiteY2" fmla="*/ 75652 h 708761"/>
              <a:gd name="connsiteX3" fmla="*/ 22209 w 46479"/>
              <a:gd name="connsiteY3" fmla="*/ 282331 h 708761"/>
              <a:gd name="connsiteX4" fmla="*/ 23454 w 46479"/>
              <a:gd name="connsiteY4" fmla="*/ 529562 h 708761"/>
              <a:gd name="connsiteX5" fmla="*/ 20165 w 46479"/>
              <a:gd name="connsiteY5" fmla="*/ 565744 h 708761"/>
              <a:gd name="connsiteX6" fmla="*/ 13586 w 46479"/>
              <a:gd name="connsiteY6" fmla="*/ 598636 h 708761"/>
              <a:gd name="connsiteX7" fmla="*/ 10297 w 46479"/>
              <a:gd name="connsiteY7" fmla="*/ 634817 h 708761"/>
              <a:gd name="connsiteX8" fmla="*/ 7008 w 46479"/>
              <a:gd name="connsiteY8" fmla="*/ 647974 h 708761"/>
              <a:gd name="connsiteX9" fmla="*/ 3719 w 46479"/>
              <a:gd name="connsiteY9" fmla="*/ 680866 h 708761"/>
              <a:gd name="connsiteX10" fmla="*/ 430 w 46479"/>
              <a:gd name="connsiteY10" fmla="*/ 703891 h 708761"/>
              <a:gd name="connsiteX11" fmla="*/ 10297 w 46479"/>
              <a:gd name="connsiteY11" fmla="*/ 684155 h 708761"/>
              <a:gd name="connsiteX0" fmla="*/ 39900 w 39900"/>
              <a:gd name="connsiteY0" fmla="*/ 0 h 685737"/>
              <a:gd name="connsiteX1" fmla="*/ 33322 w 39900"/>
              <a:gd name="connsiteY1" fmla="*/ 52628 h 685737"/>
              <a:gd name="connsiteX2" fmla="*/ 22209 w 39900"/>
              <a:gd name="connsiteY2" fmla="*/ 259307 h 685737"/>
              <a:gd name="connsiteX3" fmla="*/ 23454 w 39900"/>
              <a:gd name="connsiteY3" fmla="*/ 506538 h 685737"/>
              <a:gd name="connsiteX4" fmla="*/ 20165 w 39900"/>
              <a:gd name="connsiteY4" fmla="*/ 542720 h 685737"/>
              <a:gd name="connsiteX5" fmla="*/ 13586 w 39900"/>
              <a:gd name="connsiteY5" fmla="*/ 575612 h 685737"/>
              <a:gd name="connsiteX6" fmla="*/ 10297 w 39900"/>
              <a:gd name="connsiteY6" fmla="*/ 611793 h 685737"/>
              <a:gd name="connsiteX7" fmla="*/ 7008 w 39900"/>
              <a:gd name="connsiteY7" fmla="*/ 624950 h 685737"/>
              <a:gd name="connsiteX8" fmla="*/ 3719 w 39900"/>
              <a:gd name="connsiteY8" fmla="*/ 657842 h 685737"/>
              <a:gd name="connsiteX9" fmla="*/ 430 w 39900"/>
              <a:gd name="connsiteY9" fmla="*/ 680867 h 685737"/>
              <a:gd name="connsiteX10" fmla="*/ 10297 w 39900"/>
              <a:gd name="connsiteY10" fmla="*/ 661131 h 685737"/>
              <a:gd name="connsiteX0" fmla="*/ 33322 w 33322"/>
              <a:gd name="connsiteY0" fmla="*/ 0 h 633109"/>
              <a:gd name="connsiteX1" fmla="*/ 22209 w 33322"/>
              <a:gd name="connsiteY1" fmla="*/ 206679 h 633109"/>
              <a:gd name="connsiteX2" fmla="*/ 23454 w 33322"/>
              <a:gd name="connsiteY2" fmla="*/ 453910 h 633109"/>
              <a:gd name="connsiteX3" fmla="*/ 20165 w 33322"/>
              <a:gd name="connsiteY3" fmla="*/ 490092 h 633109"/>
              <a:gd name="connsiteX4" fmla="*/ 13586 w 33322"/>
              <a:gd name="connsiteY4" fmla="*/ 522984 h 633109"/>
              <a:gd name="connsiteX5" fmla="*/ 10297 w 33322"/>
              <a:gd name="connsiteY5" fmla="*/ 559165 h 633109"/>
              <a:gd name="connsiteX6" fmla="*/ 7008 w 33322"/>
              <a:gd name="connsiteY6" fmla="*/ 572322 h 633109"/>
              <a:gd name="connsiteX7" fmla="*/ 3719 w 33322"/>
              <a:gd name="connsiteY7" fmla="*/ 605214 h 633109"/>
              <a:gd name="connsiteX8" fmla="*/ 430 w 33322"/>
              <a:gd name="connsiteY8" fmla="*/ 628239 h 633109"/>
              <a:gd name="connsiteX9" fmla="*/ 10297 w 33322"/>
              <a:gd name="connsiteY9" fmla="*/ 608503 h 633109"/>
              <a:gd name="connsiteX0" fmla="*/ 22209 w 23795"/>
              <a:gd name="connsiteY0" fmla="*/ 0 h 426430"/>
              <a:gd name="connsiteX1" fmla="*/ 23454 w 23795"/>
              <a:gd name="connsiteY1" fmla="*/ 247231 h 426430"/>
              <a:gd name="connsiteX2" fmla="*/ 20165 w 23795"/>
              <a:gd name="connsiteY2" fmla="*/ 283413 h 426430"/>
              <a:gd name="connsiteX3" fmla="*/ 13586 w 23795"/>
              <a:gd name="connsiteY3" fmla="*/ 316305 h 426430"/>
              <a:gd name="connsiteX4" fmla="*/ 10297 w 23795"/>
              <a:gd name="connsiteY4" fmla="*/ 352486 h 426430"/>
              <a:gd name="connsiteX5" fmla="*/ 7008 w 23795"/>
              <a:gd name="connsiteY5" fmla="*/ 365643 h 426430"/>
              <a:gd name="connsiteX6" fmla="*/ 3719 w 23795"/>
              <a:gd name="connsiteY6" fmla="*/ 398535 h 426430"/>
              <a:gd name="connsiteX7" fmla="*/ 430 w 23795"/>
              <a:gd name="connsiteY7" fmla="*/ 421560 h 426430"/>
              <a:gd name="connsiteX8" fmla="*/ 10297 w 23795"/>
              <a:gd name="connsiteY8" fmla="*/ 401824 h 426430"/>
              <a:gd name="connsiteX0" fmla="*/ 22209 w 23795"/>
              <a:gd name="connsiteY0" fmla="*/ 14294 h 226434"/>
              <a:gd name="connsiteX1" fmla="*/ 23454 w 23795"/>
              <a:gd name="connsiteY1" fmla="*/ 47235 h 226434"/>
              <a:gd name="connsiteX2" fmla="*/ 20165 w 23795"/>
              <a:gd name="connsiteY2" fmla="*/ 83417 h 226434"/>
              <a:gd name="connsiteX3" fmla="*/ 13586 w 23795"/>
              <a:gd name="connsiteY3" fmla="*/ 116309 h 226434"/>
              <a:gd name="connsiteX4" fmla="*/ 10297 w 23795"/>
              <a:gd name="connsiteY4" fmla="*/ 152490 h 226434"/>
              <a:gd name="connsiteX5" fmla="*/ 7008 w 23795"/>
              <a:gd name="connsiteY5" fmla="*/ 165647 h 226434"/>
              <a:gd name="connsiteX6" fmla="*/ 3719 w 23795"/>
              <a:gd name="connsiteY6" fmla="*/ 198539 h 226434"/>
              <a:gd name="connsiteX7" fmla="*/ 430 w 23795"/>
              <a:gd name="connsiteY7" fmla="*/ 221564 h 226434"/>
              <a:gd name="connsiteX8" fmla="*/ 10297 w 23795"/>
              <a:gd name="connsiteY8" fmla="*/ 201828 h 2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95" h="226434">
                <a:moveTo>
                  <a:pt x="22209" y="14294"/>
                </a:moveTo>
                <a:cubicBezTo>
                  <a:pt x="21661" y="80078"/>
                  <a:pt x="23795" y="0"/>
                  <a:pt x="23454" y="47235"/>
                </a:cubicBezTo>
                <a:cubicBezTo>
                  <a:pt x="23269" y="59344"/>
                  <a:pt x="21502" y="71381"/>
                  <a:pt x="20165" y="83417"/>
                </a:cubicBezTo>
                <a:cubicBezTo>
                  <a:pt x="17645" y="106095"/>
                  <a:pt x="18765" y="100776"/>
                  <a:pt x="13586" y="116309"/>
                </a:cubicBezTo>
                <a:cubicBezTo>
                  <a:pt x="12490" y="128369"/>
                  <a:pt x="11897" y="140486"/>
                  <a:pt x="10297" y="152490"/>
                </a:cubicBezTo>
                <a:cubicBezTo>
                  <a:pt x="9700" y="156971"/>
                  <a:pt x="7647" y="161172"/>
                  <a:pt x="7008" y="165647"/>
                </a:cubicBezTo>
                <a:cubicBezTo>
                  <a:pt x="5450" y="176555"/>
                  <a:pt x="5175" y="187617"/>
                  <a:pt x="3719" y="198539"/>
                </a:cubicBezTo>
                <a:cubicBezTo>
                  <a:pt x="0" y="226434"/>
                  <a:pt x="430" y="205747"/>
                  <a:pt x="430" y="221564"/>
                </a:cubicBezTo>
                <a:lnTo>
                  <a:pt x="10297" y="201828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2" name="Prostokąt zaokrąglony 151"/>
          <p:cNvSpPr/>
          <p:nvPr/>
        </p:nvSpPr>
        <p:spPr>
          <a:xfrm>
            <a:off x="3564828" y="3724913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3" name="pole tekstowe 152"/>
          <p:cNvSpPr txBox="1"/>
          <p:nvPr/>
        </p:nvSpPr>
        <p:spPr>
          <a:xfrm>
            <a:off x="3483872" y="3659972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4" name="Prostokąt zaokrąglony 153"/>
          <p:cNvSpPr/>
          <p:nvPr/>
        </p:nvSpPr>
        <p:spPr>
          <a:xfrm>
            <a:off x="4816414" y="3623689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5" name="pole tekstowe 154"/>
          <p:cNvSpPr txBox="1"/>
          <p:nvPr/>
        </p:nvSpPr>
        <p:spPr>
          <a:xfrm>
            <a:off x="4730931" y="3567803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6" name="Prostokąt zaokrąglony 155"/>
          <p:cNvSpPr/>
          <p:nvPr/>
        </p:nvSpPr>
        <p:spPr>
          <a:xfrm>
            <a:off x="5853970" y="3458820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7" name="Prostokąt 156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8" name="pole tekstowe 157"/>
          <p:cNvSpPr txBox="1"/>
          <p:nvPr/>
        </p:nvSpPr>
        <p:spPr>
          <a:xfrm>
            <a:off x="2450998" y="368822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0" name="pole tekstowe 159"/>
          <p:cNvSpPr txBox="1"/>
          <p:nvPr/>
        </p:nvSpPr>
        <p:spPr>
          <a:xfrm>
            <a:off x="3401146" y="416220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1" name="pole tekstowe 160"/>
          <p:cNvSpPr txBox="1"/>
          <p:nvPr/>
        </p:nvSpPr>
        <p:spPr>
          <a:xfrm>
            <a:off x="4153124" y="219778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5" name="pole tekstowe 164"/>
          <p:cNvSpPr txBox="1"/>
          <p:nvPr/>
        </p:nvSpPr>
        <p:spPr>
          <a:xfrm>
            <a:off x="6299931" y="335829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8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6" name="pole tekstowe 165"/>
          <p:cNvSpPr txBox="1"/>
          <p:nvPr/>
        </p:nvSpPr>
        <p:spPr>
          <a:xfrm>
            <a:off x="6119442" y="356873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8" name="pole tekstowe 167"/>
          <p:cNvSpPr txBox="1"/>
          <p:nvPr/>
        </p:nvSpPr>
        <p:spPr>
          <a:xfrm>
            <a:off x="5770249" y="3391267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9" name="pole tekstowe 168"/>
          <p:cNvSpPr txBox="1"/>
          <p:nvPr/>
        </p:nvSpPr>
        <p:spPr>
          <a:xfrm>
            <a:off x="2190284" y="383571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10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70" name="pole tekstowe 169"/>
          <p:cNvSpPr txBox="1"/>
          <p:nvPr/>
        </p:nvSpPr>
        <p:spPr>
          <a:xfrm>
            <a:off x="6227481" y="31287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9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63" name="pole tekstowe 62"/>
          <p:cNvSpPr txBox="1"/>
          <p:nvPr/>
        </p:nvSpPr>
        <p:spPr>
          <a:xfrm>
            <a:off x="7351794" y="3152521"/>
            <a:ext cx="343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1D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62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4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64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65" name="Obraz 64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66" name="pole tekstowe 65"/>
          <p:cNvSpPr txBox="1"/>
          <p:nvPr/>
        </p:nvSpPr>
        <p:spPr>
          <a:xfrm>
            <a:off x="5220072" y="357301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67" name="Prostokąt zaokrąglony 66"/>
          <p:cNvSpPr/>
          <p:nvPr/>
        </p:nvSpPr>
        <p:spPr>
          <a:xfrm>
            <a:off x="2267744" y="4149080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68" name="pole tekstowe 67"/>
          <p:cNvSpPr txBox="1"/>
          <p:nvPr/>
        </p:nvSpPr>
        <p:spPr>
          <a:xfrm>
            <a:off x="2195736" y="4077072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69" name="Prostokąt zaokrąglony 68"/>
          <p:cNvSpPr/>
          <p:nvPr/>
        </p:nvSpPr>
        <p:spPr>
          <a:xfrm>
            <a:off x="3563888" y="2204864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70" name="pole tekstowe 69"/>
          <p:cNvSpPr txBox="1"/>
          <p:nvPr/>
        </p:nvSpPr>
        <p:spPr>
          <a:xfrm>
            <a:off x="3503841" y="2132856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71" name="Prostokąt zaokrąglony 70"/>
          <p:cNvSpPr/>
          <p:nvPr/>
        </p:nvSpPr>
        <p:spPr>
          <a:xfrm>
            <a:off x="5959910" y="2060848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72" name="pole tekstowe 71"/>
          <p:cNvSpPr txBox="1"/>
          <p:nvPr/>
        </p:nvSpPr>
        <p:spPr>
          <a:xfrm>
            <a:off x="5898635" y="1990317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4C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90" name="Prostokąt 89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1" name="Prostokąt 90"/>
          <p:cNvSpPr/>
          <p:nvPr/>
        </p:nvSpPr>
        <p:spPr>
          <a:xfrm>
            <a:off x="1285852" y="5982132"/>
            <a:ext cx="7215238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cap="all" dirty="0" err="1" smtClean="0">
                <a:solidFill>
                  <a:schemeClr val="accent1"/>
                </a:solidFill>
              </a:rPr>
              <a:t>P&amp;R</a:t>
            </a:r>
            <a:r>
              <a:rPr lang="pl-PL" sz="1000" b="1" cap="all" dirty="0" smtClean="0">
                <a:solidFill>
                  <a:schemeClr val="accent1"/>
                </a:solidFill>
              </a:rPr>
              <a:t> w okolicy Biedronki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/>
              <a:t>propozycja stworzenia parkingu </a:t>
            </a:r>
            <a:r>
              <a:rPr lang="pl-PL" sz="1000" cap="all" dirty="0" err="1" smtClean="0"/>
              <a:t>P&amp;R</a:t>
            </a:r>
            <a:r>
              <a:rPr lang="pl-PL" sz="1000" cap="all" dirty="0" smtClean="0"/>
              <a:t> w okolicy „Biedronki”.</a:t>
            </a:r>
            <a:endParaRPr lang="pl-PL" sz="1000" cap="all" dirty="0"/>
          </a:p>
        </p:txBody>
      </p:sp>
      <p:sp>
        <p:nvSpPr>
          <p:cNvPr id="92" name="Prostokąt 91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12</a:t>
            </a:r>
            <a:endParaRPr lang="pl-PL" sz="1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3" name="Obraz 92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6120" y="904530"/>
            <a:ext cx="7130598" cy="5040000"/>
          </a:xfrm>
          <a:prstGeom prst="rect">
            <a:avLst/>
          </a:prstGeom>
        </p:spPr>
      </p:pic>
      <p:sp>
        <p:nvSpPr>
          <p:cNvPr id="94" name="Dowolny kształt 93"/>
          <p:cNvSpPr/>
          <p:nvPr/>
        </p:nvSpPr>
        <p:spPr>
          <a:xfrm>
            <a:off x="2352163" y="3158620"/>
            <a:ext cx="5274724" cy="839575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1128" h="1041148">
                <a:moveTo>
                  <a:pt x="0" y="1041148"/>
                </a:moveTo>
                <a:lnTo>
                  <a:pt x="226336" y="991354"/>
                </a:lnTo>
                <a:lnTo>
                  <a:pt x="430039" y="977774"/>
                </a:lnTo>
                <a:lnTo>
                  <a:pt x="973247" y="905346"/>
                </a:lnTo>
                <a:lnTo>
                  <a:pt x="1335386" y="819338"/>
                </a:lnTo>
                <a:lnTo>
                  <a:pt x="1629624" y="755964"/>
                </a:lnTo>
                <a:lnTo>
                  <a:pt x="1729212" y="755964"/>
                </a:lnTo>
                <a:cubicBezTo>
                  <a:pt x="1798610" y="762133"/>
                  <a:pt x="1867769" y="774071"/>
                  <a:pt x="1937441" y="774071"/>
                </a:cubicBezTo>
                <a:lnTo>
                  <a:pt x="2195465" y="823865"/>
                </a:lnTo>
                <a:lnTo>
                  <a:pt x="2399168" y="823865"/>
                </a:lnTo>
                <a:lnTo>
                  <a:pt x="2706986" y="755964"/>
                </a:lnTo>
                <a:lnTo>
                  <a:pt x="3241140" y="615635"/>
                </a:lnTo>
                <a:cubicBezTo>
                  <a:pt x="3328612" y="600289"/>
                  <a:pt x="3414883" y="570368"/>
                  <a:pt x="3503691" y="570368"/>
                </a:cubicBezTo>
                <a:lnTo>
                  <a:pt x="3843196" y="516047"/>
                </a:lnTo>
                <a:lnTo>
                  <a:pt x="4182701" y="461726"/>
                </a:lnTo>
                <a:lnTo>
                  <a:pt x="4427144" y="452673"/>
                </a:lnTo>
                <a:lnTo>
                  <a:pt x="4748542" y="380245"/>
                </a:lnTo>
                <a:lnTo>
                  <a:pt x="5151422" y="280657"/>
                </a:lnTo>
                <a:cubicBezTo>
                  <a:pt x="5267511" y="250107"/>
                  <a:pt x="5379939" y="190122"/>
                  <a:pt x="5499980" y="190122"/>
                </a:cubicBezTo>
                <a:cubicBezTo>
                  <a:pt x="5572216" y="162457"/>
                  <a:pt x="5639910" y="108641"/>
                  <a:pt x="5717263" y="108641"/>
                </a:cubicBezTo>
                <a:lnTo>
                  <a:pt x="6541128" y="0"/>
                </a:lnTo>
              </a:path>
            </a:pathLst>
          </a:cu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5" name="Dowolny kształt 94"/>
          <p:cNvSpPr/>
          <p:nvPr/>
        </p:nvSpPr>
        <p:spPr>
          <a:xfrm>
            <a:off x="2362153" y="3180628"/>
            <a:ext cx="5275789" cy="835226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42449"/>
              <a:gd name="connsiteY0" fmla="*/ 1035755 h 1035755"/>
              <a:gd name="connsiteX1" fmla="*/ 226336 w 6542449"/>
              <a:gd name="connsiteY1" fmla="*/ 985961 h 1035755"/>
              <a:gd name="connsiteX2" fmla="*/ 430039 w 6542449"/>
              <a:gd name="connsiteY2" fmla="*/ 972381 h 1035755"/>
              <a:gd name="connsiteX3" fmla="*/ 973247 w 6542449"/>
              <a:gd name="connsiteY3" fmla="*/ 899953 h 1035755"/>
              <a:gd name="connsiteX4" fmla="*/ 1335386 w 6542449"/>
              <a:gd name="connsiteY4" fmla="*/ 813945 h 1035755"/>
              <a:gd name="connsiteX5" fmla="*/ 1629624 w 6542449"/>
              <a:gd name="connsiteY5" fmla="*/ 750571 h 1035755"/>
              <a:gd name="connsiteX6" fmla="*/ 1729212 w 6542449"/>
              <a:gd name="connsiteY6" fmla="*/ 750571 h 1035755"/>
              <a:gd name="connsiteX7" fmla="*/ 1937441 w 6542449"/>
              <a:gd name="connsiteY7" fmla="*/ 768678 h 1035755"/>
              <a:gd name="connsiteX8" fmla="*/ 2195465 w 6542449"/>
              <a:gd name="connsiteY8" fmla="*/ 818472 h 1035755"/>
              <a:gd name="connsiteX9" fmla="*/ 2399168 w 6542449"/>
              <a:gd name="connsiteY9" fmla="*/ 818472 h 1035755"/>
              <a:gd name="connsiteX10" fmla="*/ 2706986 w 6542449"/>
              <a:gd name="connsiteY10" fmla="*/ 750571 h 1035755"/>
              <a:gd name="connsiteX11" fmla="*/ 3241140 w 6542449"/>
              <a:gd name="connsiteY11" fmla="*/ 610242 h 1035755"/>
              <a:gd name="connsiteX12" fmla="*/ 3503691 w 6542449"/>
              <a:gd name="connsiteY12" fmla="*/ 564975 h 1035755"/>
              <a:gd name="connsiteX13" fmla="*/ 3843196 w 6542449"/>
              <a:gd name="connsiteY13" fmla="*/ 510654 h 1035755"/>
              <a:gd name="connsiteX14" fmla="*/ 4182701 w 6542449"/>
              <a:gd name="connsiteY14" fmla="*/ 456333 h 1035755"/>
              <a:gd name="connsiteX15" fmla="*/ 4427144 w 6542449"/>
              <a:gd name="connsiteY15" fmla="*/ 447280 h 1035755"/>
              <a:gd name="connsiteX16" fmla="*/ 4748542 w 6542449"/>
              <a:gd name="connsiteY16" fmla="*/ 374852 h 1035755"/>
              <a:gd name="connsiteX17" fmla="*/ 5151422 w 6542449"/>
              <a:gd name="connsiteY17" fmla="*/ 275264 h 1035755"/>
              <a:gd name="connsiteX18" fmla="*/ 5499980 w 6542449"/>
              <a:gd name="connsiteY18" fmla="*/ 184729 h 1035755"/>
              <a:gd name="connsiteX19" fmla="*/ 5717263 w 6542449"/>
              <a:gd name="connsiteY19" fmla="*/ 103248 h 1035755"/>
              <a:gd name="connsiteX20" fmla="*/ 6542449 w 6542449"/>
              <a:gd name="connsiteY20" fmla="*/ 0 h 103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2449" h="1035755">
                <a:moveTo>
                  <a:pt x="0" y="1035755"/>
                </a:moveTo>
                <a:lnTo>
                  <a:pt x="226336" y="985961"/>
                </a:lnTo>
                <a:lnTo>
                  <a:pt x="430039" y="972381"/>
                </a:lnTo>
                <a:lnTo>
                  <a:pt x="973247" y="899953"/>
                </a:lnTo>
                <a:lnTo>
                  <a:pt x="1335386" y="813945"/>
                </a:lnTo>
                <a:lnTo>
                  <a:pt x="1629624" y="750571"/>
                </a:lnTo>
                <a:lnTo>
                  <a:pt x="1729212" y="750571"/>
                </a:lnTo>
                <a:cubicBezTo>
                  <a:pt x="1798610" y="756740"/>
                  <a:pt x="1867769" y="768678"/>
                  <a:pt x="1937441" y="768678"/>
                </a:cubicBezTo>
                <a:lnTo>
                  <a:pt x="2195465" y="818472"/>
                </a:lnTo>
                <a:lnTo>
                  <a:pt x="2399168" y="818472"/>
                </a:lnTo>
                <a:lnTo>
                  <a:pt x="2706986" y="750571"/>
                </a:lnTo>
                <a:lnTo>
                  <a:pt x="3241140" y="610242"/>
                </a:lnTo>
                <a:cubicBezTo>
                  <a:pt x="3328612" y="594896"/>
                  <a:pt x="3414883" y="564975"/>
                  <a:pt x="3503691" y="564975"/>
                </a:cubicBezTo>
                <a:lnTo>
                  <a:pt x="3843196" y="510654"/>
                </a:lnTo>
                <a:lnTo>
                  <a:pt x="4182701" y="456333"/>
                </a:lnTo>
                <a:lnTo>
                  <a:pt x="4427144" y="447280"/>
                </a:lnTo>
                <a:lnTo>
                  <a:pt x="4748542" y="374852"/>
                </a:lnTo>
                <a:lnTo>
                  <a:pt x="5151422" y="275264"/>
                </a:lnTo>
                <a:cubicBezTo>
                  <a:pt x="5267511" y="244714"/>
                  <a:pt x="5379939" y="184729"/>
                  <a:pt x="5499980" y="184729"/>
                </a:cubicBezTo>
                <a:cubicBezTo>
                  <a:pt x="5572216" y="157064"/>
                  <a:pt x="5639910" y="103248"/>
                  <a:pt x="5717263" y="103248"/>
                </a:cubicBezTo>
                <a:lnTo>
                  <a:pt x="6542449" y="0"/>
                </a:lnTo>
              </a:path>
            </a:pathLst>
          </a:custGeom>
          <a:ln w="22225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6" name="Dowolny kształt 95"/>
          <p:cNvSpPr/>
          <p:nvPr/>
        </p:nvSpPr>
        <p:spPr>
          <a:xfrm>
            <a:off x="2348088" y="3191346"/>
            <a:ext cx="5303057" cy="849878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76263"/>
              <a:gd name="connsiteY0" fmla="*/ 1053925 h 1053925"/>
              <a:gd name="connsiteX1" fmla="*/ 226336 w 6576263"/>
              <a:gd name="connsiteY1" fmla="*/ 1004131 h 1053925"/>
              <a:gd name="connsiteX2" fmla="*/ 430039 w 6576263"/>
              <a:gd name="connsiteY2" fmla="*/ 990551 h 1053925"/>
              <a:gd name="connsiteX3" fmla="*/ 973247 w 6576263"/>
              <a:gd name="connsiteY3" fmla="*/ 918123 h 1053925"/>
              <a:gd name="connsiteX4" fmla="*/ 1335386 w 6576263"/>
              <a:gd name="connsiteY4" fmla="*/ 832115 h 1053925"/>
              <a:gd name="connsiteX5" fmla="*/ 1629624 w 6576263"/>
              <a:gd name="connsiteY5" fmla="*/ 768741 h 1053925"/>
              <a:gd name="connsiteX6" fmla="*/ 1729212 w 6576263"/>
              <a:gd name="connsiteY6" fmla="*/ 768741 h 1053925"/>
              <a:gd name="connsiteX7" fmla="*/ 1937441 w 6576263"/>
              <a:gd name="connsiteY7" fmla="*/ 786848 h 1053925"/>
              <a:gd name="connsiteX8" fmla="*/ 2195465 w 6576263"/>
              <a:gd name="connsiteY8" fmla="*/ 836642 h 1053925"/>
              <a:gd name="connsiteX9" fmla="*/ 2399168 w 6576263"/>
              <a:gd name="connsiteY9" fmla="*/ 836642 h 1053925"/>
              <a:gd name="connsiteX10" fmla="*/ 2706986 w 6576263"/>
              <a:gd name="connsiteY10" fmla="*/ 768741 h 1053925"/>
              <a:gd name="connsiteX11" fmla="*/ 3241140 w 6576263"/>
              <a:gd name="connsiteY11" fmla="*/ 628412 h 1053925"/>
              <a:gd name="connsiteX12" fmla="*/ 3503691 w 6576263"/>
              <a:gd name="connsiteY12" fmla="*/ 583145 h 1053925"/>
              <a:gd name="connsiteX13" fmla="*/ 3843196 w 6576263"/>
              <a:gd name="connsiteY13" fmla="*/ 528824 h 1053925"/>
              <a:gd name="connsiteX14" fmla="*/ 4182701 w 6576263"/>
              <a:gd name="connsiteY14" fmla="*/ 474503 h 1053925"/>
              <a:gd name="connsiteX15" fmla="*/ 4427144 w 6576263"/>
              <a:gd name="connsiteY15" fmla="*/ 465450 h 1053925"/>
              <a:gd name="connsiteX16" fmla="*/ 4748542 w 6576263"/>
              <a:gd name="connsiteY16" fmla="*/ 393022 h 1053925"/>
              <a:gd name="connsiteX17" fmla="*/ 5151422 w 6576263"/>
              <a:gd name="connsiteY17" fmla="*/ 293434 h 1053925"/>
              <a:gd name="connsiteX18" fmla="*/ 5499980 w 6576263"/>
              <a:gd name="connsiteY18" fmla="*/ 202899 h 1053925"/>
              <a:gd name="connsiteX19" fmla="*/ 5717263 w 6576263"/>
              <a:gd name="connsiteY19" fmla="*/ 121418 h 1053925"/>
              <a:gd name="connsiteX20" fmla="*/ 6576263 w 6576263"/>
              <a:gd name="connsiteY20" fmla="*/ 0 h 105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76263" h="1053925">
                <a:moveTo>
                  <a:pt x="0" y="1053925"/>
                </a:moveTo>
                <a:lnTo>
                  <a:pt x="226336" y="1004131"/>
                </a:lnTo>
                <a:lnTo>
                  <a:pt x="430039" y="990551"/>
                </a:lnTo>
                <a:lnTo>
                  <a:pt x="973247" y="918123"/>
                </a:lnTo>
                <a:lnTo>
                  <a:pt x="1335386" y="832115"/>
                </a:lnTo>
                <a:lnTo>
                  <a:pt x="1629624" y="768741"/>
                </a:lnTo>
                <a:lnTo>
                  <a:pt x="1729212" y="768741"/>
                </a:lnTo>
                <a:cubicBezTo>
                  <a:pt x="1798610" y="774910"/>
                  <a:pt x="1867769" y="786848"/>
                  <a:pt x="1937441" y="786848"/>
                </a:cubicBezTo>
                <a:lnTo>
                  <a:pt x="2195465" y="836642"/>
                </a:lnTo>
                <a:lnTo>
                  <a:pt x="2399168" y="836642"/>
                </a:lnTo>
                <a:lnTo>
                  <a:pt x="2706986" y="768741"/>
                </a:lnTo>
                <a:lnTo>
                  <a:pt x="3241140" y="628412"/>
                </a:lnTo>
                <a:cubicBezTo>
                  <a:pt x="3328612" y="613066"/>
                  <a:pt x="3414883" y="583145"/>
                  <a:pt x="3503691" y="583145"/>
                </a:cubicBezTo>
                <a:lnTo>
                  <a:pt x="3843196" y="528824"/>
                </a:lnTo>
                <a:lnTo>
                  <a:pt x="4182701" y="474503"/>
                </a:lnTo>
                <a:lnTo>
                  <a:pt x="4427144" y="465450"/>
                </a:lnTo>
                <a:lnTo>
                  <a:pt x="4748542" y="393022"/>
                </a:lnTo>
                <a:lnTo>
                  <a:pt x="5151422" y="293434"/>
                </a:lnTo>
                <a:cubicBezTo>
                  <a:pt x="5267511" y="262884"/>
                  <a:pt x="5379939" y="202899"/>
                  <a:pt x="5499980" y="202899"/>
                </a:cubicBezTo>
                <a:cubicBezTo>
                  <a:pt x="5572216" y="175234"/>
                  <a:pt x="5639910" y="121418"/>
                  <a:pt x="5717263" y="121418"/>
                </a:cubicBezTo>
                <a:lnTo>
                  <a:pt x="6576263" y="0"/>
                </a:lnTo>
              </a:path>
            </a:pathLst>
          </a:custGeom>
          <a:ln w="22225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7" name="pole tekstowe 96"/>
          <p:cNvSpPr txBox="1"/>
          <p:nvPr/>
        </p:nvSpPr>
        <p:spPr>
          <a:xfrm>
            <a:off x="7175830" y="31467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3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98" name="Dowolny kształt 97"/>
          <p:cNvSpPr/>
          <p:nvPr/>
        </p:nvSpPr>
        <p:spPr>
          <a:xfrm>
            <a:off x="3148736" y="3657231"/>
            <a:ext cx="40515" cy="218779"/>
          </a:xfrm>
          <a:custGeom>
            <a:avLst/>
            <a:gdLst>
              <a:gd name="connsiteX0" fmla="*/ 50242 w 50242"/>
              <a:gd name="connsiteY0" fmla="*/ 0 h 271305"/>
              <a:gd name="connsiteX1" fmla="*/ 20097 w 50242"/>
              <a:gd name="connsiteY1" fmla="*/ 105507 h 271305"/>
              <a:gd name="connsiteX2" fmla="*/ 0 w 50242"/>
              <a:gd name="connsiteY2" fmla="*/ 271305 h 27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42" h="271305">
                <a:moveTo>
                  <a:pt x="50242" y="0"/>
                </a:moveTo>
                <a:lnTo>
                  <a:pt x="20097" y="105507"/>
                </a:lnTo>
                <a:lnTo>
                  <a:pt x="0" y="271305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9" name="Dowolny kształt 98"/>
          <p:cNvSpPr/>
          <p:nvPr/>
        </p:nvSpPr>
        <p:spPr>
          <a:xfrm>
            <a:off x="6353443" y="3234353"/>
            <a:ext cx="550171" cy="159532"/>
          </a:xfrm>
          <a:custGeom>
            <a:avLst/>
            <a:gdLst>
              <a:gd name="connsiteX0" fmla="*/ 0 w 572756"/>
              <a:gd name="connsiteY0" fmla="*/ 140677 h 140677"/>
              <a:gd name="connsiteX1" fmla="*/ 331596 w 572756"/>
              <a:gd name="connsiteY1" fmla="*/ 55266 h 140677"/>
              <a:gd name="connsiteX2" fmla="*/ 572756 w 572756"/>
              <a:gd name="connsiteY2" fmla="*/ 0 h 140677"/>
              <a:gd name="connsiteX0" fmla="*/ 0 w 556071"/>
              <a:gd name="connsiteY0" fmla="*/ 145443 h 145443"/>
              <a:gd name="connsiteX1" fmla="*/ 331596 w 556071"/>
              <a:gd name="connsiteY1" fmla="*/ 60032 h 145443"/>
              <a:gd name="connsiteX2" fmla="*/ 556071 w 556071"/>
              <a:gd name="connsiteY2" fmla="*/ 0 h 145443"/>
              <a:gd name="connsiteX0" fmla="*/ 0 w 682261"/>
              <a:gd name="connsiteY0" fmla="*/ 197834 h 197834"/>
              <a:gd name="connsiteX1" fmla="*/ 331596 w 682261"/>
              <a:gd name="connsiteY1" fmla="*/ 112423 h 197834"/>
              <a:gd name="connsiteX2" fmla="*/ 682261 w 682261"/>
              <a:gd name="connsiteY2" fmla="*/ 0 h 19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261" h="197834">
                <a:moveTo>
                  <a:pt x="0" y="197834"/>
                </a:moveTo>
                <a:lnTo>
                  <a:pt x="331596" y="112423"/>
                </a:lnTo>
                <a:lnTo>
                  <a:pt x="682261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0" name="pole tekstowe 99"/>
          <p:cNvSpPr txBox="1"/>
          <p:nvPr/>
        </p:nvSpPr>
        <p:spPr>
          <a:xfrm>
            <a:off x="6673959" y="30702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1" name="Dowolny kształt 100"/>
          <p:cNvSpPr/>
          <p:nvPr/>
        </p:nvSpPr>
        <p:spPr>
          <a:xfrm>
            <a:off x="3694244" y="1933558"/>
            <a:ext cx="863772" cy="547757"/>
          </a:xfrm>
          <a:custGeom>
            <a:avLst/>
            <a:gdLst>
              <a:gd name="connsiteX0" fmla="*/ 0 w 1071154"/>
              <a:gd name="connsiteY0" fmla="*/ 415108 h 679268"/>
              <a:gd name="connsiteX1" fmla="*/ 795383 w 1071154"/>
              <a:gd name="connsiteY1" fmla="*/ 679268 h 679268"/>
              <a:gd name="connsiteX2" fmla="*/ 830217 w 1071154"/>
              <a:gd name="connsiteY2" fmla="*/ 574766 h 679268"/>
              <a:gd name="connsiteX3" fmla="*/ 928914 w 1071154"/>
              <a:gd name="connsiteY3" fmla="*/ 339634 h 679268"/>
              <a:gd name="connsiteX4" fmla="*/ 986971 w 1071154"/>
              <a:gd name="connsiteY4" fmla="*/ 148046 h 679268"/>
              <a:gd name="connsiteX5" fmla="*/ 1071154 w 1071154"/>
              <a:gd name="connsiteY5" fmla="*/ 0 h 67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1154" h="679268">
                <a:moveTo>
                  <a:pt x="0" y="415108"/>
                </a:moveTo>
                <a:lnTo>
                  <a:pt x="795383" y="679268"/>
                </a:lnTo>
                <a:lnTo>
                  <a:pt x="830217" y="574766"/>
                </a:lnTo>
                <a:lnTo>
                  <a:pt x="928914" y="339634"/>
                </a:lnTo>
                <a:lnTo>
                  <a:pt x="986971" y="148046"/>
                </a:lnTo>
                <a:lnTo>
                  <a:pt x="1071154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2" name="pole tekstowe 101"/>
          <p:cNvSpPr txBox="1"/>
          <p:nvPr/>
        </p:nvSpPr>
        <p:spPr>
          <a:xfrm>
            <a:off x="5781952" y="401050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3" name="Dowolny kształt 102"/>
          <p:cNvSpPr/>
          <p:nvPr/>
        </p:nvSpPr>
        <p:spPr>
          <a:xfrm>
            <a:off x="4338854" y="2406025"/>
            <a:ext cx="2379159" cy="130575"/>
          </a:xfrm>
          <a:custGeom>
            <a:avLst/>
            <a:gdLst>
              <a:gd name="connsiteX0" fmla="*/ 2950369 w 2950369"/>
              <a:gd name="connsiteY0" fmla="*/ 111919 h 161925"/>
              <a:gd name="connsiteX1" fmla="*/ 2817019 w 2950369"/>
              <a:gd name="connsiteY1" fmla="*/ 97631 h 161925"/>
              <a:gd name="connsiteX2" fmla="*/ 1571625 w 2950369"/>
              <a:gd name="connsiteY2" fmla="*/ 0 h 161925"/>
              <a:gd name="connsiteX3" fmla="*/ 590550 w 2950369"/>
              <a:gd name="connsiteY3" fmla="*/ 161925 h 161925"/>
              <a:gd name="connsiteX4" fmla="*/ 0 w 2950369"/>
              <a:gd name="connsiteY4" fmla="*/ 90487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369" h="161925">
                <a:moveTo>
                  <a:pt x="2950369" y="111919"/>
                </a:moveTo>
                <a:lnTo>
                  <a:pt x="2817019" y="97631"/>
                </a:lnTo>
                <a:lnTo>
                  <a:pt x="1571625" y="0"/>
                </a:lnTo>
                <a:lnTo>
                  <a:pt x="590550" y="161925"/>
                </a:lnTo>
                <a:lnTo>
                  <a:pt x="0" y="90487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4" name="pole tekstowe 103"/>
          <p:cNvSpPr txBox="1"/>
          <p:nvPr/>
        </p:nvSpPr>
        <p:spPr>
          <a:xfrm>
            <a:off x="4277739" y="236017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5" name="pole tekstowe 104"/>
          <p:cNvSpPr txBox="1"/>
          <p:nvPr/>
        </p:nvSpPr>
        <p:spPr>
          <a:xfrm>
            <a:off x="6616724" y="2427875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6" name="Dowolny kształt 105"/>
          <p:cNvSpPr/>
          <p:nvPr/>
        </p:nvSpPr>
        <p:spPr>
          <a:xfrm>
            <a:off x="6671928" y="3368057"/>
            <a:ext cx="848739" cy="940911"/>
          </a:xfrm>
          <a:custGeom>
            <a:avLst/>
            <a:gdLst>
              <a:gd name="connsiteX0" fmla="*/ 0 w 1052512"/>
              <a:gd name="connsiteY0" fmla="*/ 0 h 1166813"/>
              <a:gd name="connsiteX1" fmla="*/ 130969 w 1052512"/>
              <a:gd name="connsiteY1" fmla="*/ 161925 h 1166813"/>
              <a:gd name="connsiteX2" fmla="*/ 316706 w 1052512"/>
              <a:gd name="connsiteY2" fmla="*/ 450056 h 1166813"/>
              <a:gd name="connsiteX3" fmla="*/ 433387 w 1052512"/>
              <a:gd name="connsiteY3" fmla="*/ 683419 h 1166813"/>
              <a:gd name="connsiteX4" fmla="*/ 454819 w 1052512"/>
              <a:gd name="connsiteY4" fmla="*/ 783431 h 1166813"/>
              <a:gd name="connsiteX5" fmla="*/ 414337 w 1052512"/>
              <a:gd name="connsiteY5" fmla="*/ 912019 h 1166813"/>
              <a:gd name="connsiteX6" fmla="*/ 421481 w 1052512"/>
              <a:gd name="connsiteY6" fmla="*/ 945356 h 1166813"/>
              <a:gd name="connsiteX7" fmla="*/ 447675 w 1052512"/>
              <a:gd name="connsiteY7" fmla="*/ 962025 h 1166813"/>
              <a:gd name="connsiteX8" fmla="*/ 604837 w 1052512"/>
              <a:gd name="connsiteY8" fmla="*/ 1002506 h 1166813"/>
              <a:gd name="connsiteX9" fmla="*/ 950119 w 1052512"/>
              <a:gd name="connsiteY9" fmla="*/ 1121569 h 1166813"/>
              <a:gd name="connsiteX10" fmla="*/ 1052512 w 1052512"/>
              <a:gd name="connsiteY10" fmla="*/ 1166813 h 116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2512" h="1166813">
                <a:moveTo>
                  <a:pt x="0" y="0"/>
                </a:moveTo>
                <a:lnTo>
                  <a:pt x="130969" y="161925"/>
                </a:lnTo>
                <a:lnTo>
                  <a:pt x="316706" y="450056"/>
                </a:lnTo>
                <a:lnTo>
                  <a:pt x="433387" y="683419"/>
                </a:lnTo>
                <a:lnTo>
                  <a:pt x="454819" y="783431"/>
                </a:lnTo>
                <a:lnTo>
                  <a:pt x="414337" y="912019"/>
                </a:lnTo>
                <a:lnTo>
                  <a:pt x="421481" y="945356"/>
                </a:lnTo>
                <a:lnTo>
                  <a:pt x="447675" y="962025"/>
                </a:lnTo>
                <a:lnTo>
                  <a:pt x="604837" y="1002506"/>
                </a:lnTo>
                <a:lnTo>
                  <a:pt x="950119" y="1121569"/>
                </a:lnTo>
                <a:lnTo>
                  <a:pt x="1052512" y="1166813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7" name="pole tekstowe 106"/>
          <p:cNvSpPr txBox="1"/>
          <p:nvPr/>
        </p:nvSpPr>
        <p:spPr>
          <a:xfrm>
            <a:off x="7223445" y="4198846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9" name="Dowolny kształt 108"/>
          <p:cNvSpPr/>
          <p:nvPr/>
        </p:nvSpPr>
        <p:spPr>
          <a:xfrm>
            <a:off x="3131586" y="2192738"/>
            <a:ext cx="558680" cy="1678300"/>
          </a:xfrm>
          <a:custGeom>
            <a:avLst/>
            <a:gdLst>
              <a:gd name="connsiteX0" fmla="*/ 17331 w 710144"/>
              <a:gd name="connsiteY0" fmla="*/ 2081241 h 2081241"/>
              <a:gd name="connsiteX1" fmla="*/ 31356 w 710144"/>
              <a:gd name="connsiteY1" fmla="*/ 1957825 h 2081241"/>
              <a:gd name="connsiteX2" fmla="*/ 67820 w 710144"/>
              <a:gd name="connsiteY2" fmla="*/ 1814775 h 2081241"/>
              <a:gd name="connsiteX3" fmla="*/ 682095 w 710144"/>
              <a:gd name="connsiteY3" fmla="*/ 78537 h 2081241"/>
              <a:gd name="connsiteX4" fmla="*/ 710144 w 710144"/>
              <a:gd name="connsiteY4" fmla="*/ 0 h 2081241"/>
              <a:gd name="connsiteX0" fmla="*/ 60305 w 753118"/>
              <a:gd name="connsiteY0" fmla="*/ 2081241 h 2148559"/>
              <a:gd name="connsiteX1" fmla="*/ 110794 w 753118"/>
              <a:gd name="connsiteY1" fmla="*/ 1814775 h 2148559"/>
              <a:gd name="connsiteX2" fmla="*/ 725069 w 753118"/>
              <a:gd name="connsiteY2" fmla="*/ 78537 h 2148559"/>
              <a:gd name="connsiteX3" fmla="*/ 753118 w 753118"/>
              <a:gd name="connsiteY3" fmla="*/ 0 h 2148559"/>
              <a:gd name="connsiteX0" fmla="*/ 0 w 692813"/>
              <a:gd name="connsiteY0" fmla="*/ 2081241 h 2081241"/>
              <a:gd name="connsiteX1" fmla="*/ 50489 w 692813"/>
              <a:gd name="connsiteY1" fmla="*/ 1814775 h 2081241"/>
              <a:gd name="connsiteX2" fmla="*/ 664764 w 692813"/>
              <a:gd name="connsiteY2" fmla="*/ 78537 h 2081241"/>
              <a:gd name="connsiteX3" fmla="*/ 692813 w 692813"/>
              <a:gd name="connsiteY3" fmla="*/ 0 h 208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813" h="2081241">
                <a:moveTo>
                  <a:pt x="0" y="2081241"/>
                </a:moveTo>
                <a:lnTo>
                  <a:pt x="50489" y="1814775"/>
                </a:lnTo>
                <a:lnTo>
                  <a:pt x="664764" y="78537"/>
                </a:lnTo>
                <a:lnTo>
                  <a:pt x="692813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0" name="pole tekstowe 109"/>
          <p:cNvSpPr txBox="1"/>
          <p:nvPr/>
        </p:nvSpPr>
        <p:spPr>
          <a:xfrm>
            <a:off x="2940877" y="3652966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1" name="pole tekstowe 110"/>
          <p:cNvSpPr txBox="1"/>
          <p:nvPr/>
        </p:nvSpPr>
        <p:spPr>
          <a:xfrm>
            <a:off x="6563906" y="329699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8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4" name="pole tekstowe 113"/>
          <p:cNvSpPr txBox="1"/>
          <p:nvPr/>
        </p:nvSpPr>
        <p:spPr>
          <a:xfrm>
            <a:off x="3126490" y="365010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36" name="Prostokąt zaokrąglony 135"/>
          <p:cNvSpPr/>
          <p:nvPr/>
        </p:nvSpPr>
        <p:spPr>
          <a:xfrm>
            <a:off x="2292622" y="3903167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37" name="Prostokąt zaokrąglony 136"/>
          <p:cNvSpPr/>
          <p:nvPr/>
        </p:nvSpPr>
        <p:spPr>
          <a:xfrm>
            <a:off x="2543749" y="3750361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38" name="Prostokąt zaokrąglony 137"/>
          <p:cNvSpPr/>
          <p:nvPr/>
        </p:nvSpPr>
        <p:spPr>
          <a:xfrm>
            <a:off x="3493190" y="4227096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39" name="Prostokąt zaokrąglony 138"/>
          <p:cNvSpPr/>
          <p:nvPr/>
        </p:nvSpPr>
        <p:spPr>
          <a:xfrm>
            <a:off x="6214682" y="3634398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0" name="Prostokąt zaokrąglony 139"/>
          <p:cNvSpPr/>
          <p:nvPr/>
        </p:nvSpPr>
        <p:spPr>
          <a:xfrm>
            <a:off x="4248507" y="2268640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2" name="Prostokąt zaokrąglony 141"/>
          <p:cNvSpPr>
            <a:spLocks noChangeAspect="1"/>
          </p:cNvSpPr>
          <p:nvPr/>
        </p:nvSpPr>
        <p:spPr>
          <a:xfrm>
            <a:off x="6351617" y="3432507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3" name="Prostokąt zaokrąglony 142"/>
          <p:cNvSpPr>
            <a:spLocks noChangeAspect="1"/>
          </p:cNvSpPr>
          <p:nvPr/>
        </p:nvSpPr>
        <p:spPr>
          <a:xfrm>
            <a:off x="6607972" y="3368558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4" name="Prostokąt zaokrąglony 143"/>
          <p:cNvSpPr>
            <a:spLocks noChangeAspect="1"/>
          </p:cNvSpPr>
          <p:nvPr/>
        </p:nvSpPr>
        <p:spPr>
          <a:xfrm>
            <a:off x="6271302" y="3195931"/>
            <a:ext cx="147922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5" name="Prostokąt zaokrąglony 144"/>
          <p:cNvSpPr>
            <a:spLocks noChangeAspect="1"/>
          </p:cNvSpPr>
          <p:nvPr/>
        </p:nvSpPr>
        <p:spPr>
          <a:xfrm>
            <a:off x="6859320" y="3370925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6" name="Dowolny kształt 145"/>
          <p:cNvSpPr/>
          <p:nvPr/>
        </p:nvSpPr>
        <p:spPr>
          <a:xfrm>
            <a:off x="4085115" y="3838526"/>
            <a:ext cx="328670" cy="844418"/>
          </a:xfrm>
          <a:custGeom>
            <a:avLst/>
            <a:gdLst>
              <a:gd name="connsiteX0" fmla="*/ 490092 w 490092"/>
              <a:gd name="connsiteY0" fmla="*/ 0 h 1177537"/>
              <a:gd name="connsiteX1" fmla="*/ 0 w 490092"/>
              <a:gd name="connsiteY1" fmla="*/ 1177537 h 1177537"/>
              <a:gd name="connsiteX0" fmla="*/ 407580 w 407580"/>
              <a:gd name="connsiteY0" fmla="*/ 0 h 1047154"/>
              <a:gd name="connsiteX1" fmla="*/ 0 w 407580"/>
              <a:gd name="connsiteY1" fmla="*/ 1047154 h 104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7580" h="1047154">
                <a:moveTo>
                  <a:pt x="407580" y="0"/>
                </a:moveTo>
                <a:lnTo>
                  <a:pt x="0" y="1047154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7" name="pole tekstowe 146"/>
          <p:cNvSpPr txBox="1"/>
          <p:nvPr/>
        </p:nvSpPr>
        <p:spPr>
          <a:xfrm>
            <a:off x="4043110" y="45203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48" name="pole tekstowe 147"/>
          <p:cNvSpPr txBox="1"/>
          <p:nvPr/>
        </p:nvSpPr>
        <p:spPr>
          <a:xfrm>
            <a:off x="5550796" y="3537471"/>
            <a:ext cx="219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49" name="Dowolny kształt 148"/>
          <p:cNvSpPr/>
          <p:nvPr/>
        </p:nvSpPr>
        <p:spPr>
          <a:xfrm>
            <a:off x="5843078" y="4004672"/>
            <a:ext cx="19188" cy="182595"/>
          </a:xfrm>
          <a:custGeom>
            <a:avLst/>
            <a:gdLst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2209 w 59635"/>
              <a:gd name="connsiteY7" fmla="*/ 351405 h 777835"/>
              <a:gd name="connsiteX8" fmla="*/ 23454 w 59635"/>
              <a:gd name="connsiteY8" fmla="*/ 598636 h 777835"/>
              <a:gd name="connsiteX9" fmla="*/ 20165 w 59635"/>
              <a:gd name="connsiteY9" fmla="*/ 634818 h 777835"/>
              <a:gd name="connsiteX10" fmla="*/ 13586 w 59635"/>
              <a:gd name="connsiteY10" fmla="*/ 667710 h 777835"/>
              <a:gd name="connsiteX11" fmla="*/ 10297 w 59635"/>
              <a:gd name="connsiteY11" fmla="*/ 703891 h 777835"/>
              <a:gd name="connsiteX12" fmla="*/ 7008 w 59635"/>
              <a:gd name="connsiteY12" fmla="*/ 717048 h 777835"/>
              <a:gd name="connsiteX13" fmla="*/ 3719 w 59635"/>
              <a:gd name="connsiteY13" fmla="*/ 749940 h 777835"/>
              <a:gd name="connsiteX14" fmla="*/ 430 w 59635"/>
              <a:gd name="connsiteY14" fmla="*/ 772965 h 777835"/>
              <a:gd name="connsiteX15" fmla="*/ 10297 w 59635"/>
              <a:gd name="connsiteY15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2209 w 59635"/>
              <a:gd name="connsiteY6" fmla="*/ 351405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49768 w 49768"/>
              <a:gd name="connsiteY0" fmla="*/ 0 h 731786"/>
              <a:gd name="connsiteX1" fmla="*/ 46479 w 49768"/>
              <a:gd name="connsiteY1" fmla="*/ 23025 h 731786"/>
              <a:gd name="connsiteX2" fmla="*/ 43189 w 49768"/>
              <a:gd name="connsiteY2" fmla="*/ 32892 h 731786"/>
              <a:gd name="connsiteX3" fmla="*/ 39900 w 49768"/>
              <a:gd name="connsiteY3" fmla="*/ 46049 h 731786"/>
              <a:gd name="connsiteX4" fmla="*/ 33322 w 49768"/>
              <a:gd name="connsiteY4" fmla="*/ 98677 h 731786"/>
              <a:gd name="connsiteX5" fmla="*/ 22209 w 49768"/>
              <a:gd name="connsiteY5" fmla="*/ 305356 h 731786"/>
              <a:gd name="connsiteX6" fmla="*/ 23454 w 49768"/>
              <a:gd name="connsiteY6" fmla="*/ 552587 h 731786"/>
              <a:gd name="connsiteX7" fmla="*/ 20165 w 49768"/>
              <a:gd name="connsiteY7" fmla="*/ 588769 h 731786"/>
              <a:gd name="connsiteX8" fmla="*/ 13586 w 49768"/>
              <a:gd name="connsiteY8" fmla="*/ 621661 h 731786"/>
              <a:gd name="connsiteX9" fmla="*/ 10297 w 49768"/>
              <a:gd name="connsiteY9" fmla="*/ 657842 h 731786"/>
              <a:gd name="connsiteX10" fmla="*/ 7008 w 49768"/>
              <a:gd name="connsiteY10" fmla="*/ 670999 h 731786"/>
              <a:gd name="connsiteX11" fmla="*/ 3719 w 49768"/>
              <a:gd name="connsiteY11" fmla="*/ 703891 h 731786"/>
              <a:gd name="connsiteX12" fmla="*/ 430 w 49768"/>
              <a:gd name="connsiteY12" fmla="*/ 726916 h 731786"/>
              <a:gd name="connsiteX13" fmla="*/ 10297 w 49768"/>
              <a:gd name="connsiteY13" fmla="*/ 707180 h 731786"/>
              <a:gd name="connsiteX0" fmla="*/ 46479 w 46479"/>
              <a:gd name="connsiteY0" fmla="*/ 0 h 708761"/>
              <a:gd name="connsiteX1" fmla="*/ 43189 w 46479"/>
              <a:gd name="connsiteY1" fmla="*/ 9867 h 708761"/>
              <a:gd name="connsiteX2" fmla="*/ 39900 w 46479"/>
              <a:gd name="connsiteY2" fmla="*/ 23024 h 708761"/>
              <a:gd name="connsiteX3" fmla="*/ 33322 w 46479"/>
              <a:gd name="connsiteY3" fmla="*/ 75652 h 708761"/>
              <a:gd name="connsiteX4" fmla="*/ 22209 w 46479"/>
              <a:gd name="connsiteY4" fmla="*/ 282331 h 708761"/>
              <a:gd name="connsiteX5" fmla="*/ 23454 w 46479"/>
              <a:gd name="connsiteY5" fmla="*/ 529562 h 708761"/>
              <a:gd name="connsiteX6" fmla="*/ 20165 w 46479"/>
              <a:gd name="connsiteY6" fmla="*/ 565744 h 708761"/>
              <a:gd name="connsiteX7" fmla="*/ 13586 w 46479"/>
              <a:gd name="connsiteY7" fmla="*/ 598636 h 708761"/>
              <a:gd name="connsiteX8" fmla="*/ 10297 w 46479"/>
              <a:gd name="connsiteY8" fmla="*/ 634817 h 708761"/>
              <a:gd name="connsiteX9" fmla="*/ 7008 w 46479"/>
              <a:gd name="connsiteY9" fmla="*/ 647974 h 708761"/>
              <a:gd name="connsiteX10" fmla="*/ 3719 w 46479"/>
              <a:gd name="connsiteY10" fmla="*/ 680866 h 708761"/>
              <a:gd name="connsiteX11" fmla="*/ 430 w 46479"/>
              <a:gd name="connsiteY11" fmla="*/ 703891 h 708761"/>
              <a:gd name="connsiteX12" fmla="*/ 10297 w 46479"/>
              <a:gd name="connsiteY12" fmla="*/ 684155 h 708761"/>
              <a:gd name="connsiteX0" fmla="*/ 46479 w 46479"/>
              <a:gd name="connsiteY0" fmla="*/ 0 h 708761"/>
              <a:gd name="connsiteX1" fmla="*/ 39900 w 46479"/>
              <a:gd name="connsiteY1" fmla="*/ 23024 h 708761"/>
              <a:gd name="connsiteX2" fmla="*/ 33322 w 46479"/>
              <a:gd name="connsiteY2" fmla="*/ 75652 h 708761"/>
              <a:gd name="connsiteX3" fmla="*/ 22209 w 46479"/>
              <a:gd name="connsiteY3" fmla="*/ 282331 h 708761"/>
              <a:gd name="connsiteX4" fmla="*/ 23454 w 46479"/>
              <a:gd name="connsiteY4" fmla="*/ 529562 h 708761"/>
              <a:gd name="connsiteX5" fmla="*/ 20165 w 46479"/>
              <a:gd name="connsiteY5" fmla="*/ 565744 h 708761"/>
              <a:gd name="connsiteX6" fmla="*/ 13586 w 46479"/>
              <a:gd name="connsiteY6" fmla="*/ 598636 h 708761"/>
              <a:gd name="connsiteX7" fmla="*/ 10297 w 46479"/>
              <a:gd name="connsiteY7" fmla="*/ 634817 h 708761"/>
              <a:gd name="connsiteX8" fmla="*/ 7008 w 46479"/>
              <a:gd name="connsiteY8" fmla="*/ 647974 h 708761"/>
              <a:gd name="connsiteX9" fmla="*/ 3719 w 46479"/>
              <a:gd name="connsiteY9" fmla="*/ 680866 h 708761"/>
              <a:gd name="connsiteX10" fmla="*/ 430 w 46479"/>
              <a:gd name="connsiteY10" fmla="*/ 703891 h 708761"/>
              <a:gd name="connsiteX11" fmla="*/ 10297 w 46479"/>
              <a:gd name="connsiteY11" fmla="*/ 684155 h 708761"/>
              <a:gd name="connsiteX0" fmla="*/ 39900 w 39900"/>
              <a:gd name="connsiteY0" fmla="*/ 0 h 685737"/>
              <a:gd name="connsiteX1" fmla="*/ 33322 w 39900"/>
              <a:gd name="connsiteY1" fmla="*/ 52628 h 685737"/>
              <a:gd name="connsiteX2" fmla="*/ 22209 w 39900"/>
              <a:gd name="connsiteY2" fmla="*/ 259307 h 685737"/>
              <a:gd name="connsiteX3" fmla="*/ 23454 w 39900"/>
              <a:gd name="connsiteY3" fmla="*/ 506538 h 685737"/>
              <a:gd name="connsiteX4" fmla="*/ 20165 w 39900"/>
              <a:gd name="connsiteY4" fmla="*/ 542720 h 685737"/>
              <a:gd name="connsiteX5" fmla="*/ 13586 w 39900"/>
              <a:gd name="connsiteY5" fmla="*/ 575612 h 685737"/>
              <a:gd name="connsiteX6" fmla="*/ 10297 w 39900"/>
              <a:gd name="connsiteY6" fmla="*/ 611793 h 685737"/>
              <a:gd name="connsiteX7" fmla="*/ 7008 w 39900"/>
              <a:gd name="connsiteY7" fmla="*/ 624950 h 685737"/>
              <a:gd name="connsiteX8" fmla="*/ 3719 w 39900"/>
              <a:gd name="connsiteY8" fmla="*/ 657842 h 685737"/>
              <a:gd name="connsiteX9" fmla="*/ 430 w 39900"/>
              <a:gd name="connsiteY9" fmla="*/ 680867 h 685737"/>
              <a:gd name="connsiteX10" fmla="*/ 10297 w 39900"/>
              <a:gd name="connsiteY10" fmla="*/ 661131 h 685737"/>
              <a:gd name="connsiteX0" fmla="*/ 33322 w 33322"/>
              <a:gd name="connsiteY0" fmla="*/ 0 h 633109"/>
              <a:gd name="connsiteX1" fmla="*/ 22209 w 33322"/>
              <a:gd name="connsiteY1" fmla="*/ 206679 h 633109"/>
              <a:gd name="connsiteX2" fmla="*/ 23454 w 33322"/>
              <a:gd name="connsiteY2" fmla="*/ 453910 h 633109"/>
              <a:gd name="connsiteX3" fmla="*/ 20165 w 33322"/>
              <a:gd name="connsiteY3" fmla="*/ 490092 h 633109"/>
              <a:gd name="connsiteX4" fmla="*/ 13586 w 33322"/>
              <a:gd name="connsiteY4" fmla="*/ 522984 h 633109"/>
              <a:gd name="connsiteX5" fmla="*/ 10297 w 33322"/>
              <a:gd name="connsiteY5" fmla="*/ 559165 h 633109"/>
              <a:gd name="connsiteX6" fmla="*/ 7008 w 33322"/>
              <a:gd name="connsiteY6" fmla="*/ 572322 h 633109"/>
              <a:gd name="connsiteX7" fmla="*/ 3719 w 33322"/>
              <a:gd name="connsiteY7" fmla="*/ 605214 h 633109"/>
              <a:gd name="connsiteX8" fmla="*/ 430 w 33322"/>
              <a:gd name="connsiteY8" fmla="*/ 628239 h 633109"/>
              <a:gd name="connsiteX9" fmla="*/ 10297 w 33322"/>
              <a:gd name="connsiteY9" fmla="*/ 608503 h 633109"/>
              <a:gd name="connsiteX0" fmla="*/ 22209 w 23795"/>
              <a:gd name="connsiteY0" fmla="*/ 0 h 426430"/>
              <a:gd name="connsiteX1" fmla="*/ 23454 w 23795"/>
              <a:gd name="connsiteY1" fmla="*/ 247231 h 426430"/>
              <a:gd name="connsiteX2" fmla="*/ 20165 w 23795"/>
              <a:gd name="connsiteY2" fmla="*/ 283413 h 426430"/>
              <a:gd name="connsiteX3" fmla="*/ 13586 w 23795"/>
              <a:gd name="connsiteY3" fmla="*/ 316305 h 426430"/>
              <a:gd name="connsiteX4" fmla="*/ 10297 w 23795"/>
              <a:gd name="connsiteY4" fmla="*/ 352486 h 426430"/>
              <a:gd name="connsiteX5" fmla="*/ 7008 w 23795"/>
              <a:gd name="connsiteY5" fmla="*/ 365643 h 426430"/>
              <a:gd name="connsiteX6" fmla="*/ 3719 w 23795"/>
              <a:gd name="connsiteY6" fmla="*/ 398535 h 426430"/>
              <a:gd name="connsiteX7" fmla="*/ 430 w 23795"/>
              <a:gd name="connsiteY7" fmla="*/ 421560 h 426430"/>
              <a:gd name="connsiteX8" fmla="*/ 10297 w 23795"/>
              <a:gd name="connsiteY8" fmla="*/ 401824 h 426430"/>
              <a:gd name="connsiteX0" fmla="*/ 22209 w 23795"/>
              <a:gd name="connsiteY0" fmla="*/ 14294 h 226434"/>
              <a:gd name="connsiteX1" fmla="*/ 23454 w 23795"/>
              <a:gd name="connsiteY1" fmla="*/ 47235 h 226434"/>
              <a:gd name="connsiteX2" fmla="*/ 20165 w 23795"/>
              <a:gd name="connsiteY2" fmla="*/ 83417 h 226434"/>
              <a:gd name="connsiteX3" fmla="*/ 13586 w 23795"/>
              <a:gd name="connsiteY3" fmla="*/ 116309 h 226434"/>
              <a:gd name="connsiteX4" fmla="*/ 10297 w 23795"/>
              <a:gd name="connsiteY4" fmla="*/ 152490 h 226434"/>
              <a:gd name="connsiteX5" fmla="*/ 7008 w 23795"/>
              <a:gd name="connsiteY5" fmla="*/ 165647 h 226434"/>
              <a:gd name="connsiteX6" fmla="*/ 3719 w 23795"/>
              <a:gd name="connsiteY6" fmla="*/ 198539 h 226434"/>
              <a:gd name="connsiteX7" fmla="*/ 430 w 23795"/>
              <a:gd name="connsiteY7" fmla="*/ 221564 h 226434"/>
              <a:gd name="connsiteX8" fmla="*/ 10297 w 23795"/>
              <a:gd name="connsiteY8" fmla="*/ 201828 h 2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95" h="226434">
                <a:moveTo>
                  <a:pt x="22209" y="14294"/>
                </a:moveTo>
                <a:cubicBezTo>
                  <a:pt x="21661" y="80078"/>
                  <a:pt x="23795" y="0"/>
                  <a:pt x="23454" y="47235"/>
                </a:cubicBezTo>
                <a:cubicBezTo>
                  <a:pt x="23269" y="59344"/>
                  <a:pt x="21502" y="71381"/>
                  <a:pt x="20165" y="83417"/>
                </a:cubicBezTo>
                <a:cubicBezTo>
                  <a:pt x="17645" y="106095"/>
                  <a:pt x="18765" y="100776"/>
                  <a:pt x="13586" y="116309"/>
                </a:cubicBezTo>
                <a:cubicBezTo>
                  <a:pt x="12490" y="128369"/>
                  <a:pt x="11897" y="140486"/>
                  <a:pt x="10297" y="152490"/>
                </a:cubicBezTo>
                <a:cubicBezTo>
                  <a:pt x="9700" y="156971"/>
                  <a:pt x="7647" y="161172"/>
                  <a:pt x="7008" y="165647"/>
                </a:cubicBezTo>
                <a:cubicBezTo>
                  <a:pt x="5450" y="176555"/>
                  <a:pt x="5175" y="187617"/>
                  <a:pt x="3719" y="198539"/>
                </a:cubicBezTo>
                <a:cubicBezTo>
                  <a:pt x="0" y="226434"/>
                  <a:pt x="430" y="205747"/>
                  <a:pt x="430" y="221564"/>
                </a:cubicBezTo>
                <a:lnTo>
                  <a:pt x="10297" y="201828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0" name="Prostokąt zaokrąglony 149"/>
          <p:cNvSpPr/>
          <p:nvPr/>
        </p:nvSpPr>
        <p:spPr>
          <a:xfrm>
            <a:off x="3564828" y="3724913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1" name="pole tekstowe 150"/>
          <p:cNvSpPr txBox="1"/>
          <p:nvPr/>
        </p:nvSpPr>
        <p:spPr>
          <a:xfrm>
            <a:off x="3483872" y="3659972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2" name="Prostokąt zaokrąglony 151"/>
          <p:cNvSpPr/>
          <p:nvPr/>
        </p:nvSpPr>
        <p:spPr>
          <a:xfrm>
            <a:off x="4816414" y="3623689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3" name="pole tekstowe 152"/>
          <p:cNvSpPr txBox="1"/>
          <p:nvPr/>
        </p:nvSpPr>
        <p:spPr>
          <a:xfrm>
            <a:off x="4730931" y="3567803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4" name="Prostokąt zaokrąglony 153"/>
          <p:cNvSpPr/>
          <p:nvPr/>
        </p:nvSpPr>
        <p:spPr>
          <a:xfrm>
            <a:off x="5853970" y="3458820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5" name="Prostokąt 154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6" name="pole tekstowe 155"/>
          <p:cNvSpPr txBox="1"/>
          <p:nvPr/>
        </p:nvSpPr>
        <p:spPr>
          <a:xfrm>
            <a:off x="2450998" y="368822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8" name="pole tekstowe 157"/>
          <p:cNvSpPr txBox="1"/>
          <p:nvPr/>
        </p:nvSpPr>
        <p:spPr>
          <a:xfrm>
            <a:off x="3401146" y="416220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9" name="pole tekstowe 158"/>
          <p:cNvSpPr txBox="1"/>
          <p:nvPr/>
        </p:nvSpPr>
        <p:spPr>
          <a:xfrm>
            <a:off x="4153124" y="219778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3" name="pole tekstowe 162"/>
          <p:cNvSpPr txBox="1"/>
          <p:nvPr/>
        </p:nvSpPr>
        <p:spPr>
          <a:xfrm>
            <a:off x="6299931" y="335829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8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4" name="pole tekstowe 163"/>
          <p:cNvSpPr txBox="1"/>
          <p:nvPr/>
        </p:nvSpPr>
        <p:spPr>
          <a:xfrm>
            <a:off x="6119442" y="356873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5" name="pole tekstowe 164"/>
          <p:cNvSpPr txBox="1"/>
          <p:nvPr/>
        </p:nvSpPr>
        <p:spPr>
          <a:xfrm>
            <a:off x="6776945" y="330284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6" name="pole tekstowe 165"/>
          <p:cNvSpPr txBox="1"/>
          <p:nvPr/>
        </p:nvSpPr>
        <p:spPr>
          <a:xfrm>
            <a:off x="5770249" y="3391267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7" name="pole tekstowe 166"/>
          <p:cNvSpPr txBox="1"/>
          <p:nvPr/>
        </p:nvSpPr>
        <p:spPr>
          <a:xfrm>
            <a:off x="2190284" y="383571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10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8" name="pole tekstowe 167"/>
          <p:cNvSpPr txBox="1"/>
          <p:nvPr/>
        </p:nvSpPr>
        <p:spPr>
          <a:xfrm>
            <a:off x="6227481" y="31287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9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64" name="pole tekstowe 63"/>
          <p:cNvSpPr txBox="1"/>
          <p:nvPr/>
        </p:nvSpPr>
        <p:spPr>
          <a:xfrm>
            <a:off x="7351794" y="3152521"/>
            <a:ext cx="343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1D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63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65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66" name="Łącznik prosty 6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Obraz 66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68" name="pole tekstowe 67"/>
          <p:cNvSpPr txBox="1"/>
          <p:nvPr/>
        </p:nvSpPr>
        <p:spPr>
          <a:xfrm>
            <a:off x="5220072" y="357301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69" name="Prostokąt zaokrąglony 68"/>
          <p:cNvSpPr/>
          <p:nvPr/>
        </p:nvSpPr>
        <p:spPr>
          <a:xfrm>
            <a:off x="2267744" y="4149080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70" name="pole tekstowe 69"/>
          <p:cNvSpPr txBox="1"/>
          <p:nvPr/>
        </p:nvSpPr>
        <p:spPr>
          <a:xfrm>
            <a:off x="2195736" y="4077072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71" name="Prostokąt zaokrąglony 70"/>
          <p:cNvSpPr/>
          <p:nvPr/>
        </p:nvSpPr>
        <p:spPr>
          <a:xfrm>
            <a:off x="3563888" y="2204864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72" name="pole tekstowe 71"/>
          <p:cNvSpPr txBox="1"/>
          <p:nvPr/>
        </p:nvSpPr>
        <p:spPr>
          <a:xfrm>
            <a:off x="3503841" y="2132856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73" name="Prostokąt zaokrąglony 72"/>
          <p:cNvSpPr/>
          <p:nvPr/>
        </p:nvSpPr>
        <p:spPr>
          <a:xfrm>
            <a:off x="5959910" y="2060848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74" name="pole tekstowe 73"/>
          <p:cNvSpPr txBox="1"/>
          <p:nvPr/>
        </p:nvSpPr>
        <p:spPr>
          <a:xfrm>
            <a:off x="5898635" y="1990317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4C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Obraz 94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6120" y="904530"/>
            <a:ext cx="7130598" cy="5040000"/>
          </a:xfrm>
          <a:prstGeom prst="rect">
            <a:avLst/>
          </a:prstGeom>
        </p:spPr>
      </p:pic>
      <p:sp>
        <p:nvSpPr>
          <p:cNvPr id="73" name="Dowolny kształt 72"/>
          <p:cNvSpPr/>
          <p:nvPr/>
        </p:nvSpPr>
        <p:spPr>
          <a:xfrm>
            <a:off x="5278256" y="2482231"/>
            <a:ext cx="1355909" cy="1085669"/>
          </a:xfrm>
          <a:custGeom>
            <a:avLst/>
            <a:gdLst>
              <a:gd name="connsiteX0" fmla="*/ 0 w 796290"/>
              <a:gd name="connsiteY0" fmla="*/ 76200 h 765810"/>
              <a:gd name="connsiteX1" fmla="*/ 87630 w 796290"/>
              <a:gd name="connsiteY1" fmla="*/ 236220 h 765810"/>
              <a:gd name="connsiteX2" fmla="*/ 167640 w 796290"/>
              <a:gd name="connsiteY2" fmla="*/ 381000 h 765810"/>
              <a:gd name="connsiteX3" fmla="*/ 240030 w 796290"/>
              <a:gd name="connsiteY3" fmla="*/ 483870 h 765810"/>
              <a:gd name="connsiteX4" fmla="*/ 304800 w 796290"/>
              <a:gd name="connsiteY4" fmla="*/ 750570 h 765810"/>
              <a:gd name="connsiteX5" fmla="*/ 354330 w 796290"/>
              <a:gd name="connsiteY5" fmla="*/ 765810 h 765810"/>
              <a:gd name="connsiteX6" fmla="*/ 796290 w 796290"/>
              <a:gd name="connsiteY6" fmla="*/ 685800 h 765810"/>
              <a:gd name="connsiteX7" fmla="*/ 781050 w 796290"/>
              <a:gd name="connsiteY7" fmla="*/ 590550 h 765810"/>
              <a:gd name="connsiteX8" fmla="*/ 720090 w 796290"/>
              <a:gd name="connsiteY8" fmla="*/ 533400 h 765810"/>
              <a:gd name="connsiteX9" fmla="*/ 716280 w 796290"/>
              <a:gd name="connsiteY9" fmla="*/ 476250 h 765810"/>
              <a:gd name="connsiteX10" fmla="*/ 739140 w 796290"/>
              <a:gd name="connsiteY10" fmla="*/ 430530 h 765810"/>
              <a:gd name="connsiteX11" fmla="*/ 643890 w 796290"/>
              <a:gd name="connsiteY11" fmla="*/ 0 h 765810"/>
              <a:gd name="connsiteX12" fmla="*/ 323850 w 796290"/>
              <a:gd name="connsiteY12" fmla="*/ 26670 h 765810"/>
              <a:gd name="connsiteX13" fmla="*/ 0 w 796290"/>
              <a:gd name="connsiteY13" fmla="*/ 76200 h 765810"/>
              <a:gd name="connsiteX0" fmla="*/ 0 w 796290"/>
              <a:gd name="connsiteY0" fmla="*/ 76200 h 765810"/>
              <a:gd name="connsiteX1" fmla="*/ 87630 w 796290"/>
              <a:gd name="connsiteY1" fmla="*/ 236220 h 765810"/>
              <a:gd name="connsiteX2" fmla="*/ 167640 w 796290"/>
              <a:gd name="connsiteY2" fmla="*/ 381000 h 765810"/>
              <a:gd name="connsiteX3" fmla="*/ 240030 w 796290"/>
              <a:gd name="connsiteY3" fmla="*/ 483870 h 765810"/>
              <a:gd name="connsiteX4" fmla="*/ 247951 w 796290"/>
              <a:gd name="connsiteY4" fmla="*/ 550100 h 765810"/>
              <a:gd name="connsiteX5" fmla="*/ 304800 w 796290"/>
              <a:gd name="connsiteY5" fmla="*/ 750570 h 765810"/>
              <a:gd name="connsiteX6" fmla="*/ 354330 w 796290"/>
              <a:gd name="connsiteY6" fmla="*/ 765810 h 765810"/>
              <a:gd name="connsiteX7" fmla="*/ 796290 w 796290"/>
              <a:gd name="connsiteY7" fmla="*/ 685800 h 765810"/>
              <a:gd name="connsiteX8" fmla="*/ 781050 w 796290"/>
              <a:gd name="connsiteY8" fmla="*/ 590550 h 765810"/>
              <a:gd name="connsiteX9" fmla="*/ 720090 w 796290"/>
              <a:gd name="connsiteY9" fmla="*/ 533400 h 765810"/>
              <a:gd name="connsiteX10" fmla="*/ 716280 w 796290"/>
              <a:gd name="connsiteY10" fmla="*/ 476250 h 765810"/>
              <a:gd name="connsiteX11" fmla="*/ 739140 w 796290"/>
              <a:gd name="connsiteY11" fmla="*/ 430530 h 765810"/>
              <a:gd name="connsiteX12" fmla="*/ 643890 w 796290"/>
              <a:gd name="connsiteY12" fmla="*/ 0 h 765810"/>
              <a:gd name="connsiteX13" fmla="*/ 323850 w 796290"/>
              <a:gd name="connsiteY13" fmla="*/ 26670 h 765810"/>
              <a:gd name="connsiteX14" fmla="*/ 0 w 796290"/>
              <a:gd name="connsiteY14" fmla="*/ 76200 h 765810"/>
              <a:gd name="connsiteX0" fmla="*/ 482971 w 1279261"/>
              <a:gd name="connsiteY0" fmla="*/ 76200 h 765810"/>
              <a:gd name="connsiteX1" fmla="*/ 570601 w 1279261"/>
              <a:gd name="connsiteY1" fmla="*/ 236220 h 765810"/>
              <a:gd name="connsiteX2" fmla="*/ 650611 w 1279261"/>
              <a:gd name="connsiteY2" fmla="*/ 381000 h 765810"/>
              <a:gd name="connsiteX3" fmla="*/ 723001 w 1279261"/>
              <a:gd name="connsiteY3" fmla="*/ 483870 h 765810"/>
              <a:gd name="connsiteX4" fmla="*/ 730922 w 1279261"/>
              <a:gd name="connsiteY4" fmla="*/ 550100 h 765810"/>
              <a:gd name="connsiteX5" fmla="*/ 787771 w 1279261"/>
              <a:gd name="connsiteY5" fmla="*/ 750570 h 765810"/>
              <a:gd name="connsiteX6" fmla="*/ 837301 w 1279261"/>
              <a:gd name="connsiteY6" fmla="*/ 765810 h 765810"/>
              <a:gd name="connsiteX7" fmla="*/ 1279261 w 1279261"/>
              <a:gd name="connsiteY7" fmla="*/ 685800 h 765810"/>
              <a:gd name="connsiteX8" fmla="*/ 1264021 w 1279261"/>
              <a:gd name="connsiteY8" fmla="*/ 590550 h 765810"/>
              <a:gd name="connsiteX9" fmla="*/ 1203061 w 1279261"/>
              <a:gd name="connsiteY9" fmla="*/ 533400 h 765810"/>
              <a:gd name="connsiteX10" fmla="*/ 1199251 w 1279261"/>
              <a:gd name="connsiteY10" fmla="*/ 476250 h 765810"/>
              <a:gd name="connsiteX11" fmla="*/ 1222111 w 1279261"/>
              <a:gd name="connsiteY11" fmla="*/ 430530 h 765810"/>
              <a:gd name="connsiteX12" fmla="*/ 1126861 w 1279261"/>
              <a:gd name="connsiteY12" fmla="*/ 0 h 765810"/>
              <a:gd name="connsiteX13" fmla="*/ 806821 w 1279261"/>
              <a:gd name="connsiteY13" fmla="*/ 26670 h 765810"/>
              <a:gd name="connsiteX14" fmla="*/ 482971 w 1279261"/>
              <a:gd name="connsiteY14" fmla="*/ 76200 h 765810"/>
              <a:gd name="connsiteX0" fmla="*/ 0 w 796290"/>
              <a:gd name="connsiteY0" fmla="*/ 76200 h 765810"/>
              <a:gd name="connsiteX1" fmla="*/ 87630 w 796290"/>
              <a:gd name="connsiteY1" fmla="*/ 236220 h 765810"/>
              <a:gd name="connsiteX2" fmla="*/ 167640 w 796290"/>
              <a:gd name="connsiteY2" fmla="*/ 381000 h 765810"/>
              <a:gd name="connsiteX3" fmla="*/ 240030 w 796290"/>
              <a:gd name="connsiteY3" fmla="*/ 483870 h 765810"/>
              <a:gd name="connsiteX4" fmla="*/ 166307 w 796290"/>
              <a:gd name="connsiteY4" fmla="*/ 554635 h 765810"/>
              <a:gd name="connsiteX5" fmla="*/ 247951 w 796290"/>
              <a:gd name="connsiteY5" fmla="*/ 550100 h 765810"/>
              <a:gd name="connsiteX6" fmla="*/ 304800 w 796290"/>
              <a:gd name="connsiteY6" fmla="*/ 750570 h 765810"/>
              <a:gd name="connsiteX7" fmla="*/ 354330 w 796290"/>
              <a:gd name="connsiteY7" fmla="*/ 765810 h 765810"/>
              <a:gd name="connsiteX8" fmla="*/ 796290 w 796290"/>
              <a:gd name="connsiteY8" fmla="*/ 685800 h 765810"/>
              <a:gd name="connsiteX9" fmla="*/ 781050 w 796290"/>
              <a:gd name="connsiteY9" fmla="*/ 590550 h 765810"/>
              <a:gd name="connsiteX10" fmla="*/ 720090 w 796290"/>
              <a:gd name="connsiteY10" fmla="*/ 533400 h 765810"/>
              <a:gd name="connsiteX11" fmla="*/ 716280 w 796290"/>
              <a:gd name="connsiteY11" fmla="*/ 476250 h 765810"/>
              <a:gd name="connsiteX12" fmla="*/ 739140 w 796290"/>
              <a:gd name="connsiteY12" fmla="*/ 430530 h 765810"/>
              <a:gd name="connsiteX13" fmla="*/ 643890 w 796290"/>
              <a:gd name="connsiteY13" fmla="*/ 0 h 765810"/>
              <a:gd name="connsiteX14" fmla="*/ 323850 w 796290"/>
              <a:gd name="connsiteY14" fmla="*/ 26670 h 765810"/>
              <a:gd name="connsiteX15" fmla="*/ 0 w 796290"/>
              <a:gd name="connsiteY15" fmla="*/ 76200 h 765810"/>
              <a:gd name="connsiteX0" fmla="*/ 411205 w 1207495"/>
              <a:gd name="connsiteY0" fmla="*/ 76200 h 765810"/>
              <a:gd name="connsiteX1" fmla="*/ 498835 w 1207495"/>
              <a:gd name="connsiteY1" fmla="*/ 236220 h 765810"/>
              <a:gd name="connsiteX2" fmla="*/ 578845 w 1207495"/>
              <a:gd name="connsiteY2" fmla="*/ 381000 h 765810"/>
              <a:gd name="connsiteX3" fmla="*/ 651235 w 1207495"/>
              <a:gd name="connsiteY3" fmla="*/ 483870 h 765810"/>
              <a:gd name="connsiteX4" fmla="*/ 577512 w 1207495"/>
              <a:gd name="connsiteY4" fmla="*/ 554635 h 765810"/>
              <a:gd name="connsiteX5" fmla="*/ 659156 w 1207495"/>
              <a:gd name="connsiteY5" fmla="*/ 550100 h 765810"/>
              <a:gd name="connsiteX6" fmla="*/ 716005 w 1207495"/>
              <a:gd name="connsiteY6" fmla="*/ 750570 h 765810"/>
              <a:gd name="connsiteX7" fmla="*/ 765535 w 1207495"/>
              <a:gd name="connsiteY7" fmla="*/ 765810 h 765810"/>
              <a:gd name="connsiteX8" fmla="*/ 1207495 w 1207495"/>
              <a:gd name="connsiteY8" fmla="*/ 685800 h 765810"/>
              <a:gd name="connsiteX9" fmla="*/ 1192255 w 1207495"/>
              <a:gd name="connsiteY9" fmla="*/ 590550 h 765810"/>
              <a:gd name="connsiteX10" fmla="*/ 1131295 w 1207495"/>
              <a:gd name="connsiteY10" fmla="*/ 533400 h 765810"/>
              <a:gd name="connsiteX11" fmla="*/ 1127485 w 1207495"/>
              <a:gd name="connsiteY11" fmla="*/ 476250 h 765810"/>
              <a:gd name="connsiteX12" fmla="*/ 1150345 w 1207495"/>
              <a:gd name="connsiteY12" fmla="*/ 430530 h 765810"/>
              <a:gd name="connsiteX13" fmla="*/ 1055095 w 1207495"/>
              <a:gd name="connsiteY13" fmla="*/ 0 h 765810"/>
              <a:gd name="connsiteX14" fmla="*/ 735055 w 1207495"/>
              <a:gd name="connsiteY14" fmla="*/ 26670 h 765810"/>
              <a:gd name="connsiteX15" fmla="*/ 411205 w 1207495"/>
              <a:gd name="connsiteY15" fmla="*/ 76200 h 765810"/>
              <a:gd name="connsiteX0" fmla="*/ 411205 w 1207495"/>
              <a:gd name="connsiteY0" fmla="*/ 76200 h 808620"/>
              <a:gd name="connsiteX1" fmla="*/ 498835 w 1207495"/>
              <a:gd name="connsiteY1" fmla="*/ 236220 h 808620"/>
              <a:gd name="connsiteX2" fmla="*/ 578845 w 1207495"/>
              <a:gd name="connsiteY2" fmla="*/ 381000 h 808620"/>
              <a:gd name="connsiteX3" fmla="*/ 651235 w 1207495"/>
              <a:gd name="connsiteY3" fmla="*/ 483870 h 808620"/>
              <a:gd name="connsiteX4" fmla="*/ 577512 w 1207495"/>
              <a:gd name="connsiteY4" fmla="*/ 554635 h 808620"/>
              <a:gd name="connsiteX5" fmla="*/ 659156 w 1207495"/>
              <a:gd name="connsiteY5" fmla="*/ 550100 h 808620"/>
              <a:gd name="connsiteX6" fmla="*/ 716005 w 1207495"/>
              <a:gd name="connsiteY6" fmla="*/ 750570 h 808620"/>
              <a:gd name="connsiteX7" fmla="*/ 765535 w 1207495"/>
              <a:gd name="connsiteY7" fmla="*/ 765810 h 808620"/>
              <a:gd name="connsiteX8" fmla="*/ 1207495 w 1207495"/>
              <a:gd name="connsiteY8" fmla="*/ 685800 h 808620"/>
              <a:gd name="connsiteX9" fmla="*/ 1192255 w 1207495"/>
              <a:gd name="connsiteY9" fmla="*/ 590550 h 808620"/>
              <a:gd name="connsiteX10" fmla="*/ 1131295 w 1207495"/>
              <a:gd name="connsiteY10" fmla="*/ 533400 h 808620"/>
              <a:gd name="connsiteX11" fmla="*/ 1127485 w 1207495"/>
              <a:gd name="connsiteY11" fmla="*/ 476250 h 808620"/>
              <a:gd name="connsiteX12" fmla="*/ 1150345 w 1207495"/>
              <a:gd name="connsiteY12" fmla="*/ 430530 h 808620"/>
              <a:gd name="connsiteX13" fmla="*/ 1055095 w 1207495"/>
              <a:gd name="connsiteY13" fmla="*/ 0 h 808620"/>
              <a:gd name="connsiteX14" fmla="*/ 735055 w 1207495"/>
              <a:gd name="connsiteY14" fmla="*/ 26670 h 808620"/>
              <a:gd name="connsiteX15" fmla="*/ 411205 w 1207495"/>
              <a:gd name="connsiteY15" fmla="*/ 76200 h 808620"/>
              <a:gd name="connsiteX0" fmla="*/ 978326 w 1774616"/>
              <a:gd name="connsiteY0" fmla="*/ 76200 h 838387"/>
              <a:gd name="connsiteX1" fmla="*/ 1065956 w 1774616"/>
              <a:gd name="connsiteY1" fmla="*/ 236220 h 838387"/>
              <a:gd name="connsiteX2" fmla="*/ 1145966 w 1774616"/>
              <a:gd name="connsiteY2" fmla="*/ 381000 h 838387"/>
              <a:gd name="connsiteX3" fmla="*/ 1218356 w 1774616"/>
              <a:gd name="connsiteY3" fmla="*/ 483870 h 838387"/>
              <a:gd name="connsiteX4" fmla="*/ 577512 w 1774616"/>
              <a:gd name="connsiteY4" fmla="*/ 584402 h 838387"/>
              <a:gd name="connsiteX5" fmla="*/ 1226277 w 1774616"/>
              <a:gd name="connsiteY5" fmla="*/ 550100 h 838387"/>
              <a:gd name="connsiteX6" fmla="*/ 1283126 w 1774616"/>
              <a:gd name="connsiteY6" fmla="*/ 750570 h 838387"/>
              <a:gd name="connsiteX7" fmla="*/ 1332656 w 1774616"/>
              <a:gd name="connsiteY7" fmla="*/ 765810 h 838387"/>
              <a:gd name="connsiteX8" fmla="*/ 1774616 w 1774616"/>
              <a:gd name="connsiteY8" fmla="*/ 685800 h 838387"/>
              <a:gd name="connsiteX9" fmla="*/ 1759376 w 1774616"/>
              <a:gd name="connsiteY9" fmla="*/ 590550 h 838387"/>
              <a:gd name="connsiteX10" fmla="*/ 1698416 w 1774616"/>
              <a:gd name="connsiteY10" fmla="*/ 533400 h 838387"/>
              <a:gd name="connsiteX11" fmla="*/ 1694606 w 1774616"/>
              <a:gd name="connsiteY11" fmla="*/ 476250 h 838387"/>
              <a:gd name="connsiteX12" fmla="*/ 1717466 w 1774616"/>
              <a:gd name="connsiteY12" fmla="*/ 430530 h 838387"/>
              <a:gd name="connsiteX13" fmla="*/ 1622216 w 1774616"/>
              <a:gd name="connsiteY13" fmla="*/ 0 h 838387"/>
              <a:gd name="connsiteX14" fmla="*/ 1302176 w 1774616"/>
              <a:gd name="connsiteY14" fmla="*/ 26670 h 838387"/>
              <a:gd name="connsiteX15" fmla="*/ 978326 w 1774616"/>
              <a:gd name="connsiteY15" fmla="*/ 76200 h 838387"/>
              <a:gd name="connsiteX0" fmla="*/ 978326 w 1774616"/>
              <a:gd name="connsiteY0" fmla="*/ 76200 h 992461"/>
              <a:gd name="connsiteX1" fmla="*/ 1065956 w 1774616"/>
              <a:gd name="connsiteY1" fmla="*/ 236220 h 992461"/>
              <a:gd name="connsiteX2" fmla="*/ 1145966 w 1774616"/>
              <a:gd name="connsiteY2" fmla="*/ 381000 h 992461"/>
              <a:gd name="connsiteX3" fmla="*/ 1218356 w 1774616"/>
              <a:gd name="connsiteY3" fmla="*/ 483870 h 992461"/>
              <a:gd name="connsiteX4" fmla="*/ 577512 w 1774616"/>
              <a:gd name="connsiteY4" fmla="*/ 584402 h 992461"/>
              <a:gd name="connsiteX5" fmla="*/ 1226277 w 1774616"/>
              <a:gd name="connsiteY5" fmla="*/ 550100 h 992461"/>
              <a:gd name="connsiteX6" fmla="*/ 1283126 w 1774616"/>
              <a:gd name="connsiteY6" fmla="*/ 750570 h 992461"/>
              <a:gd name="connsiteX7" fmla="*/ 1332656 w 1774616"/>
              <a:gd name="connsiteY7" fmla="*/ 765810 h 992461"/>
              <a:gd name="connsiteX8" fmla="*/ 1774616 w 1774616"/>
              <a:gd name="connsiteY8" fmla="*/ 685800 h 992461"/>
              <a:gd name="connsiteX9" fmla="*/ 1759376 w 1774616"/>
              <a:gd name="connsiteY9" fmla="*/ 590550 h 992461"/>
              <a:gd name="connsiteX10" fmla="*/ 1698416 w 1774616"/>
              <a:gd name="connsiteY10" fmla="*/ 533400 h 992461"/>
              <a:gd name="connsiteX11" fmla="*/ 1694606 w 1774616"/>
              <a:gd name="connsiteY11" fmla="*/ 476250 h 992461"/>
              <a:gd name="connsiteX12" fmla="*/ 1717466 w 1774616"/>
              <a:gd name="connsiteY12" fmla="*/ 430530 h 992461"/>
              <a:gd name="connsiteX13" fmla="*/ 1622216 w 1774616"/>
              <a:gd name="connsiteY13" fmla="*/ 0 h 992461"/>
              <a:gd name="connsiteX14" fmla="*/ 1302176 w 1774616"/>
              <a:gd name="connsiteY14" fmla="*/ 26670 h 992461"/>
              <a:gd name="connsiteX15" fmla="*/ 978326 w 1774616"/>
              <a:gd name="connsiteY15" fmla="*/ 76200 h 992461"/>
              <a:gd name="connsiteX0" fmla="*/ 978326 w 1774616"/>
              <a:gd name="connsiteY0" fmla="*/ 76200 h 765810"/>
              <a:gd name="connsiteX1" fmla="*/ 1065956 w 1774616"/>
              <a:gd name="connsiteY1" fmla="*/ 236220 h 765810"/>
              <a:gd name="connsiteX2" fmla="*/ 1145966 w 1774616"/>
              <a:gd name="connsiteY2" fmla="*/ 381000 h 765810"/>
              <a:gd name="connsiteX3" fmla="*/ 1218356 w 1774616"/>
              <a:gd name="connsiteY3" fmla="*/ 483870 h 765810"/>
              <a:gd name="connsiteX4" fmla="*/ 577512 w 1774616"/>
              <a:gd name="connsiteY4" fmla="*/ 584402 h 765810"/>
              <a:gd name="connsiteX5" fmla="*/ 1226277 w 1774616"/>
              <a:gd name="connsiteY5" fmla="*/ 550100 h 765810"/>
              <a:gd name="connsiteX6" fmla="*/ 1283126 w 1774616"/>
              <a:gd name="connsiteY6" fmla="*/ 750570 h 765810"/>
              <a:gd name="connsiteX7" fmla="*/ 1332656 w 1774616"/>
              <a:gd name="connsiteY7" fmla="*/ 765810 h 765810"/>
              <a:gd name="connsiteX8" fmla="*/ 1774616 w 1774616"/>
              <a:gd name="connsiteY8" fmla="*/ 685800 h 765810"/>
              <a:gd name="connsiteX9" fmla="*/ 1759376 w 1774616"/>
              <a:gd name="connsiteY9" fmla="*/ 590550 h 765810"/>
              <a:gd name="connsiteX10" fmla="*/ 1698416 w 1774616"/>
              <a:gd name="connsiteY10" fmla="*/ 533400 h 765810"/>
              <a:gd name="connsiteX11" fmla="*/ 1694606 w 1774616"/>
              <a:gd name="connsiteY11" fmla="*/ 476250 h 765810"/>
              <a:gd name="connsiteX12" fmla="*/ 1717466 w 1774616"/>
              <a:gd name="connsiteY12" fmla="*/ 430530 h 765810"/>
              <a:gd name="connsiteX13" fmla="*/ 1622216 w 1774616"/>
              <a:gd name="connsiteY13" fmla="*/ 0 h 765810"/>
              <a:gd name="connsiteX14" fmla="*/ 1302176 w 1774616"/>
              <a:gd name="connsiteY14" fmla="*/ 26670 h 765810"/>
              <a:gd name="connsiteX15" fmla="*/ 978326 w 1774616"/>
              <a:gd name="connsiteY15" fmla="*/ 76200 h 765810"/>
              <a:gd name="connsiteX0" fmla="*/ 978326 w 1774616"/>
              <a:gd name="connsiteY0" fmla="*/ 76200 h 765810"/>
              <a:gd name="connsiteX1" fmla="*/ 1065956 w 1774616"/>
              <a:gd name="connsiteY1" fmla="*/ 236220 h 765810"/>
              <a:gd name="connsiteX2" fmla="*/ 1145966 w 1774616"/>
              <a:gd name="connsiteY2" fmla="*/ 381000 h 765810"/>
              <a:gd name="connsiteX3" fmla="*/ 1218356 w 1774616"/>
              <a:gd name="connsiteY3" fmla="*/ 483870 h 765810"/>
              <a:gd name="connsiteX4" fmla="*/ 577512 w 1774616"/>
              <a:gd name="connsiteY4" fmla="*/ 584402 h 765810"/>
              <a:gd name="connsiteX5" fmla="*/ 750025 w 1774616"/>
              <a:gd name="connsiteY5" fmla="*/ 581850 h 765810"/>
              <a:gd name="connsiteX6" fmla="*/ 1226277 w 1774616"/>
              <a:gd name="connsiteY6" fmla="*/ 550100 h 765810"/>
              <a:gd name="connsiteX7" fmla="*/ 1283126 w 1774616"/>
              <a:gd name="connsiteY7" fmla="*/ 750570 h 765810"/>
              <a:gd name="connsiteX8" fmla="*/ 1332656 w 1774616"/>
              <a:gd name="connsiteY8" fmla="*/ 765810 h 765810"/>
              <a:gd name="connsiteX9" fmla="*/ 1774616 w 1774616"/>
              <a:gd name="connsiteY9" fmla="*/ 685800 h 765810"/>
              <a:gd name="connsiteX10" fmla="*/ 1759376 w 1774616"/>
              <a:gd name="connsiteY10" fmla="*/ 590550 h 765810"/>
              <a:gd name="connsiteX11" fmla="*/ 1698416 w 1774616"/>
              <a:gd name="connsiteY11" fmla="*/ 533400 h 765810"/>
              <a:gd name="connsiteX12" fmla="*/ 1694606 w 1774616"/>
              <a:gd name="connsiteY12" fmla="*/ 476250 h 765810"/>
              <a:gd name="connsiteX13" fmla="*/ 1717466 w 1774616"/>
              <a:gd name="connsiteY13" fmla="*/ 430530 h 765810"/>
              <a:gd name="connsiteX14" fmla="*/ 1622216 w 1774616"/>
              <a:gd name="connsiteY14" fmla="*/ 0 h 765810"/>
              <a:gd name="connsiteX15" fmla="*/ 1302176 w 1774616"/>
              <a:gd name="connsiteY15" fmla="*/ 26670 h 765810"/>
              <a:gd name="connsiteX16" fmla="*/ 978326 w 1774616"/>
              <a:gd name="connsiteY16" fmla="*/ 76200 h 765810"/>
              <a:gd name="connsiteX0" fmla="*/ 978326 w 1774616"/>
              <a:gd name="connsiteY0" fmla="*/ 76200 h 883762"/>
              <a:gd name="connsiteX1" fmla="*/ 1065956 w 1774616"/>
              <a:gd name="connsiteY1" fmla="*/ 236220 h 883762"/>
              <a:gd name="connsiteX2" fmla="*/ 1145966 w 1774616"/>
              <a:gd name="connsiteY2" fmla="*/ 381000 h 883762"/>
              <a:gd name="connsiteX3" fmla="*/ 1218356 w 1774616"/>
              <a:gd name="connsiteY3" fmla="*/ 483870 h 883762"/>
              <a:gd name="connsiteX4" fmla="*/ 577512 w 1774616"/>
              <a:gd name="connsiteY4" fmla="*/ 584402 h 883762"/>
              <a:gd name="connsiteX5" fmla="*/ 750025 w 1774616"/>
              <a:gd name="connsiteY5" fmla="*/ 581850 h 883762"/>
              <a:gd name="connsiteX6" fmla="*/ 478296 w 1774616"/>
              <a:gd name="connsiteY6" fmla="*/ 883762 h 883762"/>
              <a:gd name="connsiteX7" fmla="*/ 1226277 w 1774616"/>
              <a:gd name="connsiteY7" fmla="*/ 550100 h 883762"/>
              <a:gd name="connsiteX8" fmla="*/ 1283126 w 1774616"/>
              <a:gd name="connsiteY8" fmla="*/ 750570 h 883762"/>
              <a:gd name="connsiteX9" fmla="*/ 1332656 w 1774616"/>
              <a:gd name="connsiteY9" fmla="*/ 765810 h 883762"/>
              <a:gd name="connsiteX10" fmla="*/ 1774616 w 1774616"/>
              <a:gd name="connsiteY10" fmla="*/ 685800 h 883762"/>
              <a:gd name="connsiteX11" fmla="*/ 1759376 w 1774616"/>
              <a:gd name="connsiteY11" fmla="*/ 590550 h 883762"/>
              <a:gd name="connsiteX12" fmla="*/ 1698416 w 1774616"/>
              <a:gd name="connsiteY12" fmla="*/ 533400 h 883762"/>
              <a:gd name="connsiteX13" fmla="*/ 1694606 w 1774616"/>
              <a:gd name="connsiteY13" fmla="*/ 476250 h 883762"/>
              <a:gd name="connsiteX14" fmla="*/ 1717466 w 1774616"/>
              <a:gd name="connsiteY14" fmla="*/ 430530 h 883762"/>
              <a:gd name="connsiteX15" fmla="*/ 1622216 w 1774616"/>
              <a:gd name="connsiteY15" fmla="*/ 0 h 883762"/>
              <a:gd name="connsiteX16" fmla="*/ 1302176 w 1774616"/>
              <a:gd name="connsiteY16" fmla="*/ 26670 h 883762"/>
              <a:gd name="connsiteX17" fmla="*/ 978326 w 1774616"/>
              <a:gd name="connsiteY17" fmla="*/ 76200 h 883762"/>
              <a:gd name="connsiteX0" fmla="*/ 978326 w 1774616"/>
              <a:gd name="connsiteY0" fmla="*/ 76200 h 883762"/>
              <a:gd name="connsiteX1" fmla="*/ 1065956 w 1774616"/>
              <a:gd name="connsiteY1" fmla="*/ 236220 h 883762"/>
              <a:gd name="connsiteX2" fmla="*/ 1145966 w 1774616"/>
              <a:gd name="connsiteY2" fmla="*/ 381000 h 883762"/>
              <a:gd name="connsiteX3" fmla="*/ 1218356 w 1774616"/>
              <a:gd name="connsiteY3" fmla="*/ 483870 h 883762"/>
              <a:gd name="connsiteX4" fmla="*/ 577512 w 1774616"/>
              <a:gd name="connsiteY4" fmla="*/ 584402 h 883762"/>
              <a:gd name="connsiteX5" fmla="*/ 496441 w 1774616"/>
              <a:gd name="connsiteY5" fmla="*/ 752226 h 883762"/>
              <a:gd name="connsiteX6" fmla="*/ 478296 w 1774616"/>
              <a:gd name="connsiteY6" fmla="*/ 883762 h 883762"/>
              <a:gd name="connsiteX7" fmla="*/ 1226277 w 1774616"/>
              <a:gd name="connsiteY7" fmla="*/ 550100 h 883762"/>
              <a:gd name="connsiteX8" fmla="*/ 1283126 w 1774616"/>
              <a:gd name="connsiteY8" fmla="*/ 750570 h 883762"/>
              <a:gd name="connsiteX9" fmla="*/ 1332656 w 1774616"/>
              <a:gd name="connsiteY9" fmla="*/ 765810 h 883762"/>
              <a:gd name="connsiteX10" fmla="*/ 1774616 w 1774616"/>
              <a:gd name="connsiteY10" fmla="*/ 685800 h 883762"/>
              <a:gd name="connsiteX11" fmla="*/ 1759376 w 1774616"/>
              <a:gd name="connsiteY11" fmla="*/ 590550 h 883762"/>
              <a:gd name="connsiteX12" fmla="*/ 1698416 w 1774616"/>
              <a:gd name="connsiteY12" fmla="*/ 533400 h 883762"/>
              <a:gd name="connsiteX13" fmla="*/ 1694606 w 1774616"/>
              <a:gd name="connsiteY13" fmla="*/ 476250 h 883762"/>
              <a:gd name="connsiteX14" fmla="*/ 1717466 w 1774616"/>
              <a:gd name="connsiteY14" fmla="*/ 430530 h 883762"/>
              <a:gd name="connsiteX15" fmla="*/ 1622216 w 1774616"/>
              <a:gd name="connsiteY15" fmla="*/ 0 h 883762"/>
              <a:gd name="connsiteX16" fmla="*/ 1302176 w 1774616"/>
              <a:gd name="connsiteY16" fmla="*/ 26670 h 883762"/>
              <a:gd name="connsiteX17" fmla="*/ 978326 w 1774616"/>
              <a:gd name="connsiteY17" fmla="*/ 76200 h 883762"/>
              <a:gd name="connsiteX0" fmla="*/ 1045660 w 1841950"/>
              <a:gd name="connsiteY0" fmla="*/ 76200 h 883762"/>
              <a:gd name="connsiteX1" fmla="*/ 1133290 w 1841950"/>
              <a:gd name="connsiteY1" fmla="*/ 236220 h 883762"/>
              <a:gd name="connsiteX2" fmla="*/ 1213300 w 1841950"/>
              <a:gd name="connsiteY2" fmla="*/ 381000 h 883762"/>
              <a:gd name="connsiteX3" fmla="*/ 1285690 w 1841950"/>
              <a:gd name="connsiteY3" fmla="*/ 483870 h 883762"/>
              <a:gd name="connsiteX4" fmla="*/ 577512 w 1841950"/>
              <a:gd name="connsiteY4" fmla="*/ 589080 h 883762"/>
              <a:gd name="connsiteX5" fmla="*/ 563775 w 1841950"/>
              <a:gd name="connsiteY5" fmla="*/ 752226 h 883762"/>
              <a:gd name="connsiteX6" fmla="*/ 545630 w 1841950"/>
              <a:gd name="connsiteY6" fmla="*/ 883762 h 883762"/>
              <a:gd name="connsiteX7" fmla="*/ 1293611 w 1841950"/>
              <a:gd name="connsiteY7" fmla="*/ 550100 h 883762"/>
              <a:gd name="connsiteX8" fmla="*/ 1350460 w 1841950"/>
              <a:gd name="connsiteY8" fmla="*/ 750570 h 883762"/>
              <a:gd name="connsiteX9" fmla="*/ 1399990 w 1841950"/>
              <a:gd name="connsiteY9" fmla="*/ 765810 h 883762"/>
              <a:gd name="connsiteX10" fmla="*/ 1841950 w 1841950"/>
              <a:gd name="connsiteY10" fmla="*/ 685800 h 883762"/>
              <a:gd name="connsiteX11" fmla="*/ 1826710 w 1841950"/>
              <a:gd name="connsiteY11" fmla="*/ 590550 h 883762"/>
              <a:gd name="connsiteX12" fmla="*/ 1765750 w 1841950"/>
              <a:gd name="connsiteY12" fmla="*/ 533400 h 883762"/>
              <a:gd name="connsiteX13" fmla="*/ 1761940 w 1841950"/>
              <a:gd name="connsiteY13" fmla="*/ 476250 h 883762"/>
              <a:gd name="connsiteX14" fmla="*/ 1784800 w 1841950"/>
              <a:gd name="connsiteY14" fmla="*/ 430530 h 883762"/>
              <a:gd name="connsiteX15" fmla="*/ 1689550 w 1841950"/>
              <a:gd name="connsiteY15" fmla="*/ 0 h 883762"/>
              <a:gd name="connsiteX16" fmla="*/ 1369510 w 1841950"/>
              <a:gd name="connsiteY16" fmla="*/ 26670 h 883762"/>
              <a:gd name="connsiteX17" fmla="*/ 1045660 w 1841950"/>
              <a:gd name="connsiteY17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747981 w 1296320"/>
              <a:gd name="connsiteY7" fmla="*/ 550100 h 883762"/>
              <a:gd name="connsiteX8" fmla="*/ 804830 w 1296320"/>
              <a:gd name="connsiteY8" fmla="*/ 750570 h 883762"/>
              <a:gd name="connsiteX9" fmla="*/ 854360 w 1296320"/>
              <a:gd name="connsiteY9" fmla="*/ 765810 h 883762"/>
              <a:gd name="connsiteX10" fmla="*/ 1296320 w 1296320"/>
              <a:gd name="connsiteY10" fmla="*/ 685800 h 883762"/>
              <a:gd name="connsiteX11" fmla="*/ 1281080 w 1296320"/>
              <a:gd name="connsiteY11" fmla="*/ 590550 h 883762"/>
              <a:gd name="connsiteX12" fmla="*/ 1220120 w 1296320"/>
              <a:gd name="connsiteY12" fmla="*/ 533400 h 883762"/>
              <a:gd name="connsiteX13" fmla="*/ 1216310 w 1296320"/>
              <a:gd name="connsiteY13" fmla="*/ 476250 h 883762"/>
              <a:gd name="connsiteX14" fmla="*/ 1239170 w 1296320"/>
              <a:gd name="connsiteY14" fmla="*/ 430530 h 883762"/>
              <a:gd name="connsiteX15" fmla="*/ 1143920 w 1296320"/>
              <a:gd name="connsiteY15" fmla="*/ 0 h 883762"/>
              <a:gd name="connsiteX16" fmla="*/ 823880 w 1296320"/>
              <a:gd name="connsiteY16" fmla="*/ 26670 h 883762"/>
              <a:gd name="connsiteX17" fmla="*/ 500030 w 1296320"/>
              <a:gd name="connsiteY17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484907 w 1296320"/>
              <a:gd name="connsiteY7" fmla="*/ 668029 h 883762"/>
              <a:gd name="connsiteX8" fmla="*/ 747981 w 1296320"/>
              <a:gd name="connsiteY8" fmla="*/ 550100 h 883762"/>
              <a:gd name="connsiteX9" fmla="*/ 804830 w 1296320"/>
              <a:gd name="connsiteY9" fmla="*/ 750570 h 883762"/>
              <a:gd name="connsiteX10" fmla="*/ 854360 w 1296320"/>
              <a:gd name="connsiteY10" fmla="*/ 765810 h 883762"/>
              <a:gd name="connsiteX11" fmla="*/ 1296320 w 1296320"/>
              <a:gd name="connsiteY11" fmla="*/ 685800 h 883762"/>
              <a:gd name="connsiteX12" fmla="*/ 1281080 w 1296320"/>
              <a:gd name="connsiteY12" fmla="*/ 590550 h 883762"/>
              <a:gd name="connsiteX13" fmla="*/ 1220120 w 1296320"/>
              <a:gd name="connsiteY13" fmla="*/ 533400 h 883762"/>
              <a:gd name="connsiteX14" fmla="*/ 1216310 w 1296320"/>
              <a:gd name="connsiteY14" fmla="*/ 476250 h 883762"/>
              <a:gd name="connsiteX15" fmla="*/ 1239170 w 1296320"/>
              <a:gd name="connsiteY15" fmla="*/ 430530 h 883762"/>
              <a:gd name="connsiteX16" fmla="*/ 1143920 w 1296320"/>
              <a:gd name="connsiteY16" fmla="*/ 0 h 883762"/>
              <a:gd name="connsiteX17" fmla="*/ 823880 w 1296320"/>
              <a:gd name="connsiteY17" fmla="*/ 26670 h 883762"/>
              <a:gd name="connsiteX18" fmla="*/ 500030 w 1296320"/>
              <a:gd name="connsiteY18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811614 w 1296320"/>
              <a:gd name="connsiteY7" fmla="*/ 799708 h 883762"/>
              <a:gd name="connsiteX8" fmla="*/ 747981 w 1296320"/>
              <a:gd name="connsiteY8" fmla="*/ 550100 h 883762"/>
              <a:gd name="connsiteX9" fmla="*/ 804830 w 1296320"/>
              <a:gd name="connsiteY9" fmla="*/ 750570 h 883762"/>
              <a:gd name="connsiteX10" fmla="*/ 854360 w 1296320"/>
              <a:gd name="connsiteY10" fmla="*/ 765810 h 883762"/>
              <a:gd name="connsiteX11" fmla="*/ 1296320 w 1296320"/>
              <a:gd name="connsiteY11" fmla="*/ 685800 h 883762"/>
              <a:gd name="connsiteX12" fmla="*/ 1281080 w 1296320"/>
              <a:gd name="connsiteY12" fmla="*/ 590550 h 883762"/>
              <a:gd name="connsiteX13" fmla="*/ 1220120 w 1296320"/>
              <a:gd name="connsiteY13" fmla="*/ 533400 h 883762"/>
              <a:gd name="connsiteX14" fmla="*/ 1216310 w 1296320"/>
              <a:gd name="connsiteY14" fmla="*/ 476250 h 883762"/>
              <a:gd name="connsiteX15" fmla="*/ 1239170 w 1296320"/>
              <a:gd name="connsiteY15" fmla="*/ 430530 h 883762"/>
              <a:gd name="connsiteX16" fmla="*/ 1143920 w 1296320"/>
              <a:gd name="connsiteY16" fmla="*/ 0 h 883762"/>
              <a:gd name="connsiteX17" fmla="*/ 823880 w 1296320"/>
              <a:gd name="connsiteY17" fmla="*/ 26670 h 883762"/>
              <a:gd name="connsiteX18" fmla="*/ 500030 w 1296320"/>
              <a:gd name="connsiteY18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811614 w 1296320"/>
              <a:gd name="connsiteY7" fmla="*/ 799708 h 883762"/>
              <a:gd name="connsiteX8" fmla="*/ 804830 w 1296320"/>
              <a:gd name="connsiteY8" fmla="*/ 750570 h 883762"/>
              <a:gd name="connsiteX9" fmla="*/ 854360 w 1296320"/>
              <a:gd name="connsiteY9" fmla="*/ 765810 h 883762"/>
              <a:gd name="connsiteX10" fmla="*/ 1296320 w 1296320"/>
              <a:gd name="connsiteY10" fmla="*/ 685800 h 883762"/>
              <a:gd name="connsiteX11" fmla="*/ 1281080 w 1296320"/>
              <a:gd name="connsiteY11" fmla="*/ 590550 h 883762"/>
              <a:gd name="connsiteX12" fmla="*/ 1220120 w 1296320"/>
              <a:gd name="connsiteY12" fmla="*/ 533400 h 883762"/>
              <a:gd name="connsiteX13" fmla="*/ 1216310 w 1296320"/>
              <a:gd name="connsiteY13" fmla="*/ 476250 h 883762"/>
              <a:gd name="connsiteX14" fmla="*/ 1239170 w 1296320"/>
              <a:gd name="connsiteY14" fmla="*/ 430530 h 883762"/>
              <a:gd name="connsiteX15" fmla="*/ 1143920 w 1296320"/>
              <a:gd name="connsiteY15" fmla="*/ 0 h 883762"/>
              <a:gd name="connsiteX16" fmla="*/ 823880 w 1296320"/>
              <a:gd name="connsiteY16" fmla="*/ 26670 h 883762"/>
              <a:gd name="connsiteX17" fmla="*/ 500030 w 1296320"/>
              <a:gd name="connsiteY17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811614 w 1296320"/>
              <a:gd name="connsiteY7" fmla="*/ 799708 h 883762"/>
              <a:gd name="connsiteX8" fmla="*/ 854360 w 1296320"/>
              <a:gd name="connsiteY8" fmla="*/ 765810 h 883762"/>
              <a:gd name="connsiteX9" fmla="*/ 1296320 w 1296320"/>
              <a:gd name="connsiteY9" fmla="*/ 685800 h 883762"/>
              <a:gd name="connsiteX10" fmla="*/ 1281080 w 1296320"/>
              <a:gd name="connsiteY10" fmla="*/ 590550 h 883762"/>
              <a:gd name="connsiteX11" fmla="*/ 1220120 w 1296320"/>
              <a:gd name="connsiteY11" fmla="*/ 533400 h 883762"/>
              <a:gd name="connsiteX12" fmla="*/ 1216310 w 1296320"/>
              <a:gd name="connsiteY12" fmla="*/ 476250 h 883762"/>
              <a:gd name="connsiteX13" fmla="*/ 1239170 w 1296320"/>
              <a:gd name="connsiteY13" fmla="*/ 430530 h 883762"/>
              <a:gd name="connsiteX14" fmla="*/ 1143920 w 1296320"/>
              <a:gd name="connsiteY14" fmla="*/ 0 h 883762"/>
              <a:gd name="connsiteX15" fmla="*/ 823880 w 1296320"/>
              <a:gd name="connsiteY15" fmla="*/ 26670 h 883762"/>
              <a:gd name="connsiteX16" fmla="*/ 500030 w 1296320"/>
              <a:gd name="connsiteY16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811614 w 1296320"/>
              <a:gd name="connsiteY7" fmla="*/ 799708 h 883762"/>
              <a:gd name="connsiteX8" fmla="*/ 854360 w 1296320"/>
              <a:gd name="connsiteY8" fmla="*/ 765810 h 883762"/>
              <a:gd name="connsiteX9" fmla="*/ 1296320 w 1296320"/>
              <a:gd name="connsiteY9" fmla="*/ 685800 h 883762"/>
              <a:gd name="connsiteX10" fmla="*/ 1281080 w 1296320"/>
              <a:gd name="connsiteY10" fmla="*/ 590550 h 883762"/>
              <a:gd name="connsiteX11" fmla="*/ 1220120 w 1296320"/>
              <a:gd name="connsiteY11" fmla="*/ 533400 h 883762"/>
              <a:gd name="connsiteX12" fmla="*/ 1216310 w 1296320"/>
              <a:gd name="connsiteY12" fmla="*/ 476250 h 883762"/>
              <a:gd name="connsiteX13" fmla="*/ 1239170 w 1296320"/>
              <a:gd name="connsiteY13" fmla="*/ 430530 h 883762"/>
              <a:gd name="connsiteX14" fmla="*/ 1143920 w 1296320"/>
              <a:gd name="connsiteY14" fmla="*/ 0 h 883762"/>
              <a:gd name="connsiteX15" fmla="*/ 1074555 w 1296320"/>
              <a:gd name="connsiteY15" fmla="*/ 5810 h 883762"/>
              <a:gd name="connsiteX16" fmla="*/ 823880 w 1296320"/>
              <a:gd name="connsiteY16" fmla="*/ 26670 h 883762"/>
              <a:gd name="connsiteX17" fmla="*/ 500030 w 1296320"/>
              <a:gd name="connsiteY17" fmla="*/ 76200 h 883762"/>
              <a:gd name="connsiteX0" fmla="*/ 500030 w 1296320"/>
              <a:gd name="connsiteY0" fmla="*/ 554246 h 1361808"/>
              <a:gd name="connsiteX1" fmla="*/ 587660 w 1296320"/>
              <a:gd name="connsiteY1" fmla="*/ 714266 h 1361808"/>
              <a:gd name="connsiteX2" fmla="*/ 667670 w 1296320"/>
              <a:gd name="connsiteY2" fmla="*/ 859046 h 1361808"/>
              <a:gd name="connsiteX3" fmla="*/ 740060 w 1296320"/>
              <a:gd name="connsiteY3" fmla="*/ 961916 h 1361808"/>
              <a:gd name="connsiteX4" fmla="*/ 31882 w 1296320"/>
              <a:gd name="connsiteY4" fmla="*/ 1067126 h 1361808"/>
              <a:gd name="connsiteX5" fmla="*/ 18145 w 1296320"/>
              <a:gd name="connsiteY5" fmla="*/ 1230272 h 1361808"/>
              <a:gd name="connsiteX6" fmla="*/ 0 w 1296320"/>
              <a:gd name="connsiteY6" fmla="*/ 1361808 h 1361808"/>
              <a:gd name="connsiteX7" fmla="*/ 811614 w 1296320"/>
              <a:gd name="connsiteY7" fmla="*/ 1277754 h 1361808"/>
              <a:gd name="connsiteX8" fmla="*/ 854360 w 1296320"/>
              <a:gd name="connsiteY8" fmla="*/ 1243856 h 1361808"/>
              <a:gd name="connsiteX9" fmla="*/ 1296320 w 1296320"/>
              <a:gd name="connsiteY9" fmla="*/ 1163846 h 1361808"/>
              <a:gd name="connsiteX10" fmla="*/ 1281080 w 1296320"/>
              <a:gd name="connsiteY10" fmla="*/ 1068596 h 1361808"/>
              <a:gd name="connsiteX11" fmla="*/ 1220120 w 1296320"/>
              <a:gd name="connsiteY11" fmla="*/ 1011446 h 1361808"/>
              <a:gd name="connsiteX12" fmla="*/ 1216310 w 1296320"/>
              <a:gd name="connsiteY12" fmla="*/ 954296 h 1361808"/>
              <a:gd name="connsiteX13" fmla="*/ 1239170 w 1296320"/>
              <a:gd name="connsiteY13" fmla="*/ 908576 h 1361808"/>
              <a:gd name="connsiteX14" fmla="*/ 1143920 w 1296320"/>
              <a:gd name="connsiteY14" fmla="*/ 478046 h 1361808"/>
              <a:gd name="connsiteX15" fmla="*/ 1074555 w 1296320"/>
              <a:gd name="connsiteY15" fmla="*/ 483856 h 1361808"/>
              <a:gd name="connsiteX16" fmla="*/ 823880 w 1296320"/>
              <a:gd name="connsiteY16" fmla="*/ 504716 h 1361808"/>
              <a:gd name="connsiteX17" fmla="*/ 500030 w 1296320"/>
              <a:gd name="connsiteY17" fmla="*/ 554246 h 1361808"/>
              <a:gd name="connsiteX0" fmla="*/ 500030 w 1592524"/>
              <a:gd name="connsiteY0" fmla="*/ 430280 h 1237842"/>
              <a:gd name="connsiteX1" fmla="*/ 587660 w 1592524"/>
              <a:gd name="connsiteY1" fmla="*/ 590300 h 1237842"/>
              <a:gd name="connsiteX2" fmla="*/ 667670 w 1592524"/>
              <a:gd name="connsiteY2" fmla="*/ 735080 h 1237842"/>
              <a:gd name="connsiteX3" fmla="*/ 740060 w 1592524"/>
              <a:gd name="connsiteY3" fmla="*/ 837950 h 1237842"/>
              <a:gd name="connsiteX4" fmla="*/ 31882 w 1592524"/>
              <a:gd name="connsiteY4" fmla="*/ 943160 h 1237842"/>
              <a:gd name="connsiteX5" fmla="*/ 18145 w 1592524"/>
              <a:gd name="connsiteY5" fmla="*/ 1106306 h 1237842"/>
              <a:gd name="connsiteX6" fmla="*/ 0 w 1592524"/>
              <a:gd name="connsiteY6" fmla="*/ 1237842 h 1237842"/>
              <a:gd name="connsiteX7" fmla="*/ 811614 w 1592524"/>
              <a:gd name="connsiteY7" fmla="*/ 1153788 h 1237842"/>
              <a:gd name="connsiteX8" fmla="*/ 854360 w 1592524"/>
              <a:gd name="connsiteY8" fmla="*/ 1119890 h 1237842"/>
              <a:gd name="connsiteX9" fmla="*/ 1296320 w 1592524"/>
              <a:gd name="connsiteY9" fmla="*/ 1039880 h 1237842"/>
              <a:gd name="connsiteX10" fmla="*/ 1281080 w 1592524"/>
              <a:gd name="connsiteY10" fmla="*/ 944630 h 1237842"/>
              <a:gd name="connsiteX11" fmla="*/ 1220120 w 1592524"/>
              <a:gd name="connsiteY11" fmla="*/ 887480 h 1237842"/>
              <a:gd name="connsiteX12" fmla="*/ 1216310 w 1592524"/>
              <a:gd name="connsiteY12" fmla="*/ 830330 h 1237842"/>
              <a:gd name="connsiteX13" fmla="*/ 1239170 w 1592524"/>
              <a:gd name="connsiteY13" fmla="*/ 784610 h 1237842"/>
              <a:gd name="connsiteX14" fmla="*/ 1143920 w 1592524"/>
              <a:gd name="connsiteY14" fmla="*/ 354080 h 1237842"/>
              <a:gd name="connsiteX15" fmla="*/ 1580963 w 1592524"/>
              <a:gd name="connsiteY15" fmla="*/ 967 h 1237842"/>
              <a:gd name="connsiteX16" fmla="*/ 1074555 w 1592524"/>
              <a:gd name="connsiteY16" fmla="*/ 359890 h 1237842"/>
              <a:gd name="connsiteX17" fmla="*/ 823880 w 1592524"/>
              <a:gd name="connsiteY17" fmla="*/ 380750 h 1237842"/>
              <a:gd name="connsiteX18" fmla="*/ 500030 w 1592524"/>
              <a:gd name="connsiteY18" fmla="*/ 430280 h 1237842"/>
              <a:gd name="connsiteX0" fmla="*/ 500030 w 1592524"/>
              <a:gd name="connsiteY0" fmla="*/ 437507 h 1245069"/>
              <a:gd name="connsiteX1" fmla="*/ 587660 w 1592524"/>
              <a:gd name="connsiteY1" fmla="*/ 597527 h 1245069"/>
              <a:gd name="connsiteX2" fmla="*/ 667670 w 1592524"/>
              <a:gd name="connsiteY2" fmla="*/ 742307 h 1245069"/>
              <a:gd name="connsiteX3" fmla="*/ 740060 w 1592524"/>
              <a:gd name="connsiteY3" fmla="*/ 845177 h 1245069"/>
              <a:gd name="connsiteX4" fmla="*/ 31882 w 1592524"/>
              <a:gd name="connsiteY4" fmla="*/ 950387 h 1245069"/>
              <a:gd name="connsiteX5" fmla="*/ 18145 w 1592524"/>
              <a:gd name="connsiteY5" fmla="*/ 1113533 h 1245069"/>
              <a:gd name="connsiteX6" fmla="*/ 0 w 1592524"/>
              <a:gd name="connsiteY6" fmla="*/ 1245069 h 1245069"/>
              <a:gd name="connsiteX7" fmla="*/ 811614 w 1592524"/>
              <a:gd name="connsiteY7" fmla="*/ 1161015 h 1245069"/>
              <a:gd name="connsiteX8" fmla="*/ 854360 w 1592524"/>
              <a:gd name="connsiteY8" fmla="*/ 1127117 h 1245069"/>
              <a:gd name="connsiteX9" fmla="*/ 1296320 w 1592524"/>
              <a:gd name="connsiteY9" fmla="*/ 1047107 h 1245069"/>
              <a:gd name="connsiteX10" fmla="*/ 1281080 w 1592524"/>
              <a:gd name="connsiteY10" fmla="*/ 951857 h 1245069"/>
              <a:gd name="connsiteX11" fmla="*/ 1220120 w 1592524"/>
              <a:gd name="connsiteY11" fmla="*/ 894707 h 1245069"/>
              <a:gd name="connsiteX12" fmla="*/ 1216310 w 1592524"/>
              <a:gd name="connsiteY12" fmla="*/ 837557 h 1245069"/>
              <a:gd name="connsiteX13" fmla="*/ 1239170 w 1592524"/>
              <a:gd name="connsiteY13" fmla="*/ 791837 h 1245069"/>
              <a:gd name="connsiteX14" fmla="*/ 1143920 w 1592524"/>
              <a:gd name="connsiteY14" fmla="*/ 361307 h 1245069"/>
              <a:gd name="connsiteX15" fmla="*/ 1580963 w 1592524"/>
              <a:gd name="connsiteY15" fmla="*/ 8194 h 1245069"/>
              <a:gd name="connsiteX16" fmla="*/ 1164680 w 1592524"/>
              <a:gd name="connsiteY16" fmla="*/ 312144 h 1245069"/>
              <a:gd name="connsiteX17" fmla="*/ 1074555 w 1592524"/>
              <a:gd name="connsiteY17" fmla="*/ 367117 h 1245069"/>
              <a:gd name="connsiteX18" fmla="*/ 823880 w 1592524"/>
              <a:gd name="connsiteY18" fmla="*/ 387977 h 1245069"/>
              <a:gd name="connsiteX19" fmla="*/ 500030 w 1592524"/>
              <a:gd name="connsiteY19" fmla="*/ 437507 h 1245069"/>
              <a:gd name="connsiteX0" fmla="*/ 500030 w 1592524"/>
              <a:gd name="connsiteY0" fmla="*/ 557251 h 1364813"/>
              <a:gd name="connsiteX1" fmla="*/ 587660 w 1592524"/>
              <a:gd name="connsiteY1" fmla="*/ 717271 h 1364813"/>
              <a:gd name="connsiteX2" fmla="*/ 667670 w 1592524"/>
              <a:gd name="connsiteY2" fmla="*/ 862051 h 1364813"/>
              <a:gd name="connsiteX3" fmla="*/ 740060 w 1592524"/>
              <a:gd name="connsiteY3" fmla="*/ 964921 h 1364813"/>
              <a:gd name="connsiteX4" fmla="*/ 31882 w 1592524"/>
              <a:gd name="connsiteY4" fmla="*/ 1070131 h 1364813"/>
              <a:gd name="connsiteX5" fmla="*/ 18145 w 1592524"/>
              <a:gd name="connsiteY5" fmla="*/ 1233277 h 1364813"/>
              <a:gd name="connsiteX6" fmla="*/ 0 w 1592524"/>
              <a:gd name="connsiteY6" fmla="*/ 1364813 h 1364813"/>
              <a:gd name="connsiteX7" fmla="*/ 811614 w 1592524"/>
              <a:gd name="connsiteY7" fmla="*/ 1280759 h 1364813"/>
              <a:gd name="connsiteX8" fmla="*/ 854360 w 1592524"/>
              <a:gd name="connsiteY8" fmla="*/ 1246861 h 1364813"/>
              <a:gd name="connsiteX9" fmla="*/ 1296320 w 1592524"/>
              <a:gd name="connsiteY9" fmla="*/ 1166851 h 1364813"/>
              <a:gd name="connsiteX10" fmla="*/ 1281080 w 1592524"/>
              <a:gd name="connsiteY10" fmla="*/ 1071601 h 1364813"/>
              <a:gd name="connsiteX11" fmla="*/ 1220120 w 1592524"/>
              <a:gd name="connsiteY11" fmla="*/ 1014451 h 1364813"/>
              <a:gd name="connsiteX12" fmla="*/ 1216310 w 1592524"/>
              <a:gd name="connsiteY12" fmla="*/ 957301 h 1364813"/>
              <a:gd name="connsiteX13" fmla="*/ 1239170 w 1592524"/>
              <a:gd name="connsiteY13" fmla="*/ 911581 h 1364813"/>
              <a:gd name="connsiteX14" fmla="*/ 1143920 w 1592524"/>
              <a:gd name="connsiteY14" fmla="*/ 481051 h 1364813"/>
              <a:gd name="connsiteX15" fmla="*/ 1580963 w 1592524"/>
              <a:gd name="connsiteY15" fmla="*/ 127938 h 1364813"/>
              <a:gd name="connsiteX16" fmla="*/ 1073125 w 1592524"/>
              <a:gd name="connsiteY16" fmla="*/ 59820 h 1364813"/>
              <a:gd name="connsiteX17" fmla="*/ 1074555 w 1592524"/>
              <a:gd name="connsiteY17" fmla="*/ 486861 h 1364813"/>
              <a:gd name="connsiteX18" fmla="*/ 823880 w 1592524"/>
              <a:gd name="connsiteY18" fmla="*/ 507721 h 1364813"/>
              <a:gd name="connsiteX19" fmla="*/ 500030 w 1592524"/>
              <a:gd name="connsiteY19" fmla="*/ 557251 h 1364813"/>
              <a:gd name="connsiteX0" fmla="*/ 500030 w 1628213"/>
              <a:gd name="connsiteY0" fmla="*/ 557251 h 1364813"/>
              <a:gd name="connsiteX1" fmla="*/ 587660 w 1628213"/>
              <a:gd name="connsiteY1" fmla="*/ 717271 h 1364813"/>
              <a:gd name="connsiteX2" fmla="*/ 667670 w 1628213"/>
              <a:gd name="connsiteY2" fmla="*/ 862051 h 1364813"/>
              <a:gd name="connsiteX3" fmla="*/ 740060 w 1628213"/>
              <a:gd name="connsiteY3" fmla="*/ 964921 h 1364813"/>
              <a:gd name="connsiteX4" fmla="*/ 31882 w 1628213"/>
              <a:gd name="connsiteY4" fmla="*/ 1070131 h 1364813"/>
              <a:gd name="connsiteX5" fmla="*/ 18145 w 1628213"/>
              <a:gd name="connsiteY5" fmla="*/ 1233277 h 1364813"/>
              <a:gd name="connsiteX6" fmla="*/ 0 w 1628213"/>
              <a:gd name="connsiteY6" fmla="*/ 1364813 h 1364813"/>
              <a:gd name="connsiteX7" fmla="*/ 811614 w 1628213"/>
              <a:gd name="connsiteY7" fmla="*/ 1280759 h 1364813"/>
              <a:gd name="connsiteX8" fmla="*/ 854360 w 1628213"/>
              <a:gd name="connsiteY8" fmla="*/ 1246861 h 1364813"/>
              <a:gd name="connsiteX9" fmla="*/ 1296320 w 1628213"/>
              <a:gd name="connsiteY9" fmla="*/ 1166851 h 1364813"/>
              <a:gd name="connsiteX10" fmla="*/ 1281080 w 1628213"/>
              <a:gd name="connsiteY10" fmla="*/ 1071601 h 1364813"/>
              <a:gd name="connsiteX11" fmla="*/ 1220120 w 1628213"/>
              <a:gd name="connsiteY11" fmla="*/ 1014451 h 1364813"/>
              <a:gd name="connsiteX12" fmla="*/ 1216310 w 1628213"/>
              <a:gd name="connsiteY12" fmla="*/ 957301 h 1364813"/>
              <a:gd name="connsiteX13" fmla="*/ 1239170 w 1628213"/>
              <a:gd name="connsiteY13" fmla="*/ 911581 h 1364813"/>
              <a:gd name="connsiteX14" fmla="*/ 1143920 w 1628213"/>
              <a:gd name="connsiteY14" fmla="*/ 481051 h 1364813"/>
              <a:gd name="connsiteX15" fmla="*/ 1356622 w 1628213"/>
              <a:gd name="connsiteY15" fmla="*/ 284242 h 1364813"/>
              <a:gd name="connsiteX16" fmla="*/ 1580963 w 1628213"/>
              <a:gd name="connsiteY16" fmla="*/ 127938 h 1364813"/>
              <a:gd name="connsiteX17" fmla="*/ 1073125 w 1628213"/>
              <a:gd name="connsiteY17" fmla="*/ 59820 h 1364813"/>
              <a:gd name="connsiteX18" fmla="*/ 1074555 w 1628213"/>
              <a:gd name="connsiteY18" fmla="*/ 486861 h 1364813"/>
              <a:gd name="connsiteX19" fmla="*/ 823880 w 1628213"/>
              <a:gd name="connsiteY19" fmla="*/ 507721 h 1364813"/>
              <a:gd name="connsiteX20" fmla="*/ 500030 w 1628213"/>
              <a:gd name="connsiteY20" fmla="*/ 557251 h 1364813"/>
              <a:gd name="connsiteX0" fmla="*/ 500030 w 1736556"/>
              <a:gd name="connsiteY0" fmla="*/ 557251 h 1364813"/>
              <a:gd name="connsiteX1" fmla="*/ 587660 w 1736556"/>
              <a:gd name="connsiteY1" fmla="*/ 717271 h 1364813"/>
              <a:gd name="connsiteX2" fmla="*/ 667670 w 1736556"/>
              <a:gd name="connsiteY2" fmla="*/ 862051 h 1364813"/>
              <a:gd name="connsiteX3" fmla="*/ 740060 w 1736556"/>
              <a:gd name="connsiteY3" fmla="*/ 964921 h 1364813"/>
              <a:gd name="connsiteX4" fmla="*/ 31882 w 1736556"/>
              <a:gd name="connsiteY4" fmla="*/ 1070131 h 1364813"/>
              <a:gd name="connsiteX5" fmla="*/ 18145 w 1736556"/>
              <a:gd name="connsiteY5" fmla="*/ 1233277 h 1364813"/>
              <a:gd name="connsiteX6" fmla="*/ 0 w 1736556"/>
              <a:gd name="connsiteY6" fmla="*/ 1364813 h 1364813"/>
              <a:gd name="connsiteX7" fmla="*/ 811614 w 1736556"/>
              <a:gd name="connsiteY7" fmla="*/ 1280759 h 1364813"/>
              <a:gd name="connsiteX8" fmla="*/ 854360 w 1736556"/>
              <a:gd name="connsiteY8" fmla="*/ 1246861 h 1364813"/>
              <a:gd name="connsiteX9" fmla="*/ 1296320 w 1736556"/>
              <a:gd name="connsiteY9" fmla="*/ 1166851 h 1364813"/>
              <a:gd name="connsiteX10" fmla="*/ 1281080 w 1736556"/>
              <a:gd name="connsiteY10" fmla="*/ 1071601 h 1364813"/>
              <a:gd name="connsiteX11" fmla="*/ 1220120 w 1736556"/>
              <a:gd name="connsiteY11" fmla="*/ 1014451 h 1364813"/>
              <a:gd name="connsiteX12" fmla="*/ 1216310 w 1736556"/>
              <a:gd name="connsiteY12" fmla="*/ 957301 h 1364813"/>
              <a:gd name="connsiteX13" fmla="*/ 1239170 w 1736556"/>
              <a:gd name="connsiteY13" fmla="*/ 911581 h 1364813"/>
              <a:gd name="connsiteX14" fmla="*/ 1143920 w 1736556"/>
              <a:gd name="connsiteY14" fmla="*/ 481051 h 1364813"/>
              <a:gd name="connsiteX15" fmla="*/ 1663716 w 1736556"/>
              <a:gd name="connsiteY15" fmla="*/ 517532 h 1364813"/>
              <a:gd name="connsiteX16" fmla="*/ 1580963 w 1736556"/>
              <a:gd name="connsiteY16" fmla="*/ 127938 h 1364813"/>
              <a:gd name="connsiteX17" fmla="*/ 1073125 w 1736556"/>
              <a:gd name="connsiteY17" fmla="*/ 59820 h 1364813"/>
              <a:gd name="connsiteX18" fmla="*/ 1074555 w 1736556"/>
              <a:gd name="connsiteY18" fmla="*/ 486861 h 1364813"/>
              <a:gd name="connsiteX19" fmla="*/ 823880 w 1736556"/>
              <a:gd name="connsiteY19" fmla="*/ 507721 h 1364813"/>
              <a:gd name="connsiteX20" fmla="*/ 500030 w 1736556"/>
              <a:gd name="connsiteY20" fmla="*/ 557251 h 1364813"/>
              <a:gd name="connsiteX0" fmla="*/ 500030 w 1753303"/>
              <a:gd name="connsiteY0" fmla="*/ 557251 h 1364813"/>
              <a:gd name="connsiteX1" fmla="*/ 587660 w 1753303"/>
              <a:gd name="connsiteY1" fmla="*/ 717271 h 1364813"/>
              <a:gd name="connsiteX2" fmla="*/ 667670 w 1753303"/>
              <a:gd name="connsiteY2" fmla="*/ 862051 h 1364813"/>
              <a:gd name="connsiteX3" fmla="*/ 740060 w 1753303"/>
              <a:gd name="connsiteY3" fmla="*/ 964921 h 1364813"/>
              <a:gd name="connsiteX4" fmla="*/ 31882 w 1753303"/>
              <a:gd name="connsiteY4" fmla="*/ 1070131 h 1364813"/>
              <a:gd name="connsiteX5" fmla="*/ 18145 w 1753303"/>
              <a:gd name="connsiteY5" fmla="*/ 1233277 h 1364813"/>
              <a:gd name="connsiteX6" fmla="*/ 0 w 1753303"/>
              <a:gd name="connsiteY6" fmla="*/ 1364813 h 1364813"/>
              <a:gd name="connsiteX7" fmla="*/ 811614 w 1753303"/>
              <a:gd name="connsiteY7" fmla="*/ 1280759 h 1364813"/>
              <a:gd name="connsiteX8" fmla="*/ 854360 w 1753303"/>
              <a:gd name="connsiteY8" fmla="*/ 1246861 h 1364813"/>
              <a:gd name="connsiteX9" fmla="*/ 1296320 w 1753303"/>
              <a:gd name="connsiteY9" fmla="*/ 1166851 h 1364813"/>
              <a:gd name="connsiteX10" fmla="*/ 1281080 w 1753303"/>
              <a:gd name="connsiteY10" fmla="*/ 1071601 h 1364813"/>
              <a:gd name="connsiteX11" fmla="*/ 1220120 w 1753303"/>
              <a:gd name="connsiteY11" fmla="*/ 1014451 h 1364813"/>
              <a:gd name="connsiteX12" fmla="*/ 1216310 w 1753303"/>
              <a:gd name="connsiteY12" fmla="*/ 957301 h 1364813"/>
              <a:gd name="connsiteX13" fmla="*/ 1239170 w 1753303"/>
              <a:gd name="connsiteY13" fmla="*/ 911581 h 1364813"/>
              <a:gd name="connsiteX14" fmla="*/ 1143920 w 1753303"/>
              <a:gd name="connsiteY14" fmla="*/ 481051 h 1364813"/>
              <a:gd name="connsiteX15" fmla="*/ 1663716 w 1753303"/>
              <a:gd name="connsiteY15" fmla="*/ 517532 h 1364813"/>
              <a:gd name="connsiteX16" fmla="*/ 1681448 w 1753303"/>
              <a:gd name="connsiteY16" fmla="*/ 369878 h 1364813"/>
              <a:gd name="connsiteX17" fmla="*/ 1580963 w 1753303"/>
              <a:gd name="connsiteY17" fmla="*/ 127938 h 1364813"/>
              <a:gd name="connsiteX18" fmla="*/ 1073125 w 1753303"/>
              <a:gd name="connsiteY18" fmla="*/ 59820 h 1364813"/>
              <a:gd name="connsiteX19" fmla="*/ 1074555 w 1753303"/>
              <a:gd name="connsiteY19" fmla="*/ 486861 h 1364813"/>
              <a:gd name="connsiteX20" fmla="*/ 823880 w 1753303"/>
              <a:gd name="connsiteY20" fmla="*/ 507721 h 1364813"/>
              <a:gd name="connsiteX21" fmla="*/ 500030 w 1753303"/>
              <a:gd name="connsiteY21" fmla="*/ 557251 h 1364813"/>
              <a:gd name="connsiteX0" fmla="*/ 500030 w 1753304"/>
              <a:gd name="connsiteY0" fmla="*/ 497432 h 1304994"/>
              <a:gd name="connsiteX1" fmla="*/ 587660 w 1753304"/>
              <a:gd name="connsiteY1" fmla="*/ 657452 h 1304994"/>
              <a:gd name="connsiteX2" fmla="*/ 667670 w 1753304"/>
              <a:gd name="connsiteY2" fmla="*/ 802232 h 1304994"/>
              <a:gd name="connsiteX3" fmla="*/ 740060 w 1753304"/>
              <a:gd name="connsiteY3" fmla="*/ 905102 h 1304994"/>
              <a:gd name="connsiteX4" fmla="*/ 31882 w 1753304"/>
              <a:gd name="connsiteY4" fmla="*/ 1010312 h 1304994"/>
              <a:gd name="connsiteX5" fmla="*/ 18145 w 1753304"/>
              <a:gd name="connsiteY5" fmla="*/ 1173458 h 1304994"/>
              <a:gd name="connsiteX6" fmla="*/ 0 w 1753304"/>
              <a:gd name="connsiteY6" fmla="*/ 1304994 h 1304994"/>
              <a:gd name="connsiteX7" fmla="*/ 811614 w 1753304"/>
              <a:gd name="connsiteY7" fmla="*/ 1220940 h 1304994"/>
              <a:gd name="connsiteX8" fmla="*/ 854360 w 1753304"/>
              <a:gd name="connsiteY8" fmla="*/ 1187042 h 1304994"/>
              <a:gd name="connsiteX9" fmla="*/ 1296320 w 1753304"/>
              <a:gd name="connsiteY9" fmla="*/ 1107032 h 1304994"/>
              <a:gd name="connsiteX10" fmla="*/ 1281080 w 1753304"/>
              <a:gd name="connsiteY10" fmla="*/ 1011782 h 1304994"/>
              <a:gd name="connsiteX11" fmla="*/ 1220120 w 1753304"/>
              <a:gd name="connsiteY11" fmla="*/ 954632 h 1304994"/>
              <a:gd name="connsiteX12" fmla="*/ 1216310 w 1753304"/>
              <a:gd name="connsiteY12" fmla="*/ 897482 h 1304994"/>
              <a:gd name="connsiteX13" fmla="*/ 1239170 w 1753304"/>
              <a:gd name="connsiteY13" fmla="*/ 851762 h 1304994"/>
              <a:gd name="connsiteX14" fmla="*/ 1143920 w 1753304"/>
              <a:gd name="connsiteY14" fmla="*/ 421232 h 1304994"/>
              <a:gd name="connsiteX15" fmla="*/ 1663716 w 1753304"/>
              <a:gd name="connsiteY15" fmla="*/ 457713 h 1304994"/>
              <a:gd name="connsiteX16" fmla="*/ 1681448 w 1753304"/>
              <a:gd name="connsiteY16" fmla="*/ 310059 h 1304994"/>
              <a:gd name="connsiteX17" fmla="*/ 1580963 w 1753304"/>
              <a:gd name="connsiteY17" fmla="*/ 68119 h 1304994"/>
              <a:gd name="connsiteX18" fmla="*/ 1073125 w 1753304"/>
              <a:gd name="connsiteY18" fmla="*/ 1 h 1304994"/>
              <a:gd name="connsiteX19" fmla="*/ 1074555 w 1753304"/>
              <a:gd name="connsiteY19" fmla="*/ 427042 h 1304994"/>
              <a:gd name="connsiteX20" fmla="*/ 823880 w 1753304"/>
              <a:gd name="connsiteY20" fmla="*/ 447902 h 1304994"/>
              <a:gd name="connsiteX21" fmla="*/ 500030 w 1753304"/>
              <a:gd name="connsiteY21" fmla="*/ 497432 h 1304994"/>
              <a:gd name="connsiteX0" fmla="*/ 500030 w 1753304"/>
              <a:gd name="connsiteY0" fmla="*/ 497431 h 1304993"/>
              <a:gd name="connsiteX1" fmla="*/ 587660 w 1753304"/>
              <a:gd name="connsiteY1" fmla="*/ 657451 h 1304993"/>
              <a:gd name="connsiteX2" fmla="*/ 667670 w 1753304"/>
              <a:gd name="connsiteY2" fmla="*/ 802231 h 1304993"/>
              <a:gd name="connsiteX3" fmla="*/ 740060 w 1753304"/>
              <a:gd name="connsiteY3" fmla="*/ 905101 h 1304993"/>
              <a:gd name="connsiteX4" fmla="*/ 31882 w 1753304"/>
              <a:gd name="connsiteY4" fmla="*/ 1010311 h 1304993"/>
              <a:gd name="connsiteX5" fmla="*/ 18145 w 1753304"/>
              <a:gd name="connsiteY5" fmla="*/ 1173457 h 1304993"/>
              <a:gd name="connsiteX6" fmla="*/ 0 w 1753304"/>
              <a:gd name="connsiteY6" fmla="*/ 1304993 h 1304993"/>
              <a:gd name="connsiteX7" fmla="*/ 811614 w 1753304"/>
              <a:gd name="connsiteY7" fmla="*/ 1220939 h 1304993"/>
              <a:gd name="connsiteX8" fmla="*/ 854360 w 1753304"/>
              <a:gd name="connsiteY8" fmla="*/ 1187041 h 1304993"/>
              <a:gd name="connsiteX9" fmla="*/ 1296320 w 1753304"/>
              <a:gd name="connsiteY9" fmla="*/ 1107031 h 1304993"/>
              <a:gd name="connsiteX10" fmla="*/ 1281080 w 1753304"/>
              <a:gd name="connsiteY10" fmla="*/ 1011781 h 1304993"/>
              <a:gd name="connsiteX11" fmla="*/ 1220120 w 1753304"/>
              <a:gd name="connsiteY11" fmla="*/ 954631 h 1304993"/>
              <a:gd name="connsiteX12" fmla="*/ 1216310 w 1753304"/>
              <a:gd name="connsiteY12" fmla="*/ 897481 h 1304993"/>
              <a:gd name="connsiteX13" fmla="*/ 1239170 w 1753304"/>
              <a:gd name="connsiteY13" fmla="*/ 851761 h 1304993"/>
              <a:gd name="connsiteX14" fmla="*/ 1143920 w 1753304"/>
              <a:gd name="connsiteY14" fmla="*/ 421231 h 1304993"/>
              <a:gd name="connsiteX15" fmla="*/ 1663716 w 1753304"/>
              <a:gd name="connsiteY15" fmla="*/ 457712 h 1304993"/>
              <a:gd name="connsiteX16" fmla="*/ 1681448 w 1753304"/>
              <a:gd name="connsiteY16" fmla="*/ 310058 h 1304993"/>
              <a:gd name="connsiteX17" fmla="*/ 1580963 w 1753304"/>
              <a:gd name="connsiteY17" fmla="*/ 68118 h 1304993"/>
              <a:gd name="connsiteX18" fmla="*/ 1073125 w 1753304"/>
              <a:gd name="connsiteY18" fmla="*/ 0 h 1304993"/>
              <a:gd name="connsiteX19" fmla="*/ 1074555 w 1753304"/>
              <a:gd name="connsiteY19" fmla="*/ 427041 h 1304993"/>
              <a:gd name="connsiteX20" fmla="*/ 823880 w 1753304"/>
              <a:gd name="connsiteY20" fmla="*/ 447901 h 1304993"/>
              <a:gd name="connsiteX21" fmla="*/ 500030 w 1753304"/>
              <a:gd name="connsiteY21" fmla="*/ 497431 h 1304993"/>
              <a:gd name="connsiteX0" fmla="*/ 500030 w 1681448"/>
              <a:gd name="connsiteY0" fmla="*/ 497431 h 1304993"/>
              <a:gd name="connsiteX1" fmla="*/ 587660 w 1681448"/>
              <a:gd name="connsiteY1" fmla="*/ 657451 h 1304993"/>
              <a:gd name="connsiteX2" fmla="*/ 667670 w 1681448"/>
              <a:gd name="connsiteY2" fmla="*/ 802231 h 1304993"/>
              <a:gd name="connsiteX3" fmla="*/ 740060 w 1681448"/>
              <a:gd name="connsiteY3" fmla="*/ 905101 h 1304993"/>
              <a:gd name="connsiteX4" fmla="*/ 31882 w 1681448"/>
              <a:gd name="connsiteY4" fmla="*/ 1010311 h 1304993"/>
              <a:gd name="connsiteX5" fmla="*/ 18145 w 1681448"/>
              <a:gd name="connsiteY5" fmla="*/ 1173457 h 1304993"/>
              <a:gd name="connsiteX6" fmla="*/ 0 w 1681448"/>
              <a:gd name="connsiteY6" fmla="*/ 1304993 h 1304993"/>
              <a:gd name="connsiteX7" fmla="*/ 811614 w 1681448"/>
              <a:gd name="connsiteY7" fmla="*/ 1220939 h 1304993"/>
              <a:gd name="connsiteX8" fmla="*/ 854360 w 1681448"/>
              <a:gd name="connsiteY8" fmla="*/ 1187041 h 1304993"/>
              <a:gd name="connsiteX9" fmla="*/ 1296320 w 1681448"/>
              <a:gd name="connsiteY9" fmla="*/ 1107031 h 1304993"/>
              <a:gd name="connsiteX10" fmla="*/ 1281080 w 1681448"/>
              <a:gd name="connsiteY10" fmla="*/ 1011781 h 1304993"/>
              <a:gd name="connsiteX11" fmla="*/ 1220120 w 1681448"/>
              <a:gd name="connsiteY11" fmla="*/ 954631 h 1304993"/>
              <a:gd name="connsiteX12" fmla="*/ 1216310 w 1681448"/>
              <a:gd name="connsiteY12" fmla="*/ 897481 h 1304993"/>
              <a:gd name="connsiteX13" fmla="*/ 1239170 w 1681448"/>
              <a:gd name="connsiteY13" fmla="*/ 851761 h 1304993"/>
              <a:gd name="connsiteX14" fmla="*/ 1143920 w 1681448"/>
              <a:gd name="connsiteY14" fmla="*/ 421231 h 1304993"/>
              <a:gd name="connsiteX15" fmla="*/ 1663716 w 1681448"/>
              <a:gd name="connsiteY15" fmla="*/ 457712 h 1304993"/>
              <a:gd name="connsiteX16" fmla="*/ 1681448 w 1681448"/>
              <a:gd name="connsiteY16" fmla="*/ 310058 h 1304993"/>
              <a:gd name="connsiteX17" fmla="*/ 1580963 w 1681448"/>
              <a:gd name="connsiteY17" fmla="*/ 68118 h 1304993"/>
              <a:gd name="connsiteX18" fmla="*/ 1073125 w 1681448"/>
              <a:gd name="connsiteY18" fmla="*/ 0 h 1304993"/>
              <a:gd name="connsiteX19" fmla="*/ 1074555 w 1681448"/>
              <a:gd name="connsiteY19" fmla="*/ 427041 h 1304993"/>
              <a:gd name="connsiteX20" fmla="*/ 823880 w 1681448"/>
              <a:gd name="connsiteY20" fmla="*/ 447901 h 1304993"/>
              <a:gd name="connsiteX21" fmla="*/ 500030 w 1681448"/>
              <a:gd name="connsiteY21" fmla="*/ 497431 h 1304993"/>
              <a:gd name="connsiteX0" fmla="*/ 500030 w 1681448"/>
              <a:gd name="connsiteY0" fmla="*/ 503129 h 1310691"/>
              <a:gd name="connsiteX1" fmla="*/ 587660 w 1681448"/>
              <a:gd name="connsiteY1" fmla="*/ 663149 h 1310691"/>
              <a:gd name="connsiteX2" fmla="*/ 667670 w 1681448"/>
              <a:gd name="connsiteY2" fmla="*/ 807929 h 1310691"/>
              <a:gd name="connsiteX3" fmla="*/ 740060 w 1681448"/>
              <a:gd name="connsiteY3" fmla="*/ 910799 h 1310691"/>
              <a:gd name="connsiteX4" fmla="*/ 31882 w 1681448"/>
              <a:gd name="connsiteY4" fmla="*/ 1016009 h 1310691"/>
              <a:gd name="connsiteX5" fmla="*/ 18145 w 1681448"/>
              <a:gd name="connsiteY5" fmla="*/ 1179155 h 1310691"/>
              <a:gd name="connsiteX6" fmla="*/ 0 w 1681448"/>
              <a:gd name="connsiteY6" fmla="*/ 1310691 h 1310691"/>
              <a:gd name="connsiteX7" fmla="*/ 811614 w 1681448"/>
              <a:gd name="connsiteY7" fmla="*/ 1226637 h 1310691"/>
              <a:gd name="connsiteX8" fmla="*/ 854360 w 1681448"/>
              <a:gd name="connsiteY8" fmla="*/ 1192739 h 1310691"/>
              <a:gd name="connsiteX9" fmla="*/ 1296320 w 1681448"/>
              <a:gd name="connsiteY9" fmla="*/ 1112729 h 1310691"/>
              <a:gd name="connsiteX10" fmla="*/ 1281080 w 1681448"/>
              <a:gd name="connsiteY10" fmla="*/ 1017479 h 1310691"/>
              <a:gd name="connsiteX11" fmla="*/ 1220120 w 1681448"/>
              <a:gd name="connsiteY11" fmla="*/ 960329 h 1310691"/>
              <a:gd name="connsiteX12" fmla="*/ 1216310 w 1681448"/>
              <a:gd name="connsiteY12" fmla="*/ 903179 h 1310691"/>
              <a:gd name="connsiteX13" fmla="*/ 1239170 w 1681448"/>
              <a:gd name="connsiteY13" fmla="*/ 857459 h 1310691"/>
              <a:gd name="connsiteX14" fmla="*/ 1143920 w 1681448"/>
              <a:gd name="connsiteY14" fmla="*/ 426929 h 1310691"/>
              <a:gd name="connsiteX15" fmla="*/ 1663716 w 1681448"/>
              <a:gd name="connsiteY15" fmla="*/ 463410 h 1310691"/>
              <a:gd name="connsiteX16" fmla="*/ 1681448 w 1681448"/>
              <a:gd name="connsiteY16" fmla="*/ 315756 h 1310691"/>
              <a:gd name="connsiteX17" fmla="*/ 1569134 w 1681448"/>
              <a:gd name="connsiteY17" fmla="*/ 0 h 1310691"/>
              <a:gd name="connsiteX18" fmla="*/ 1073125 w 1681448"/>
              <a:gd name="connsiteY18" fmla="*/ 5698 h 1310691"/>
              <a:gd name="connsiteX19" fmla="*/ 1074555 w 1681448"/>
              <a:gd name="connsiteY19" fmla="*/ 432739 h 1310691"/>
              <a:gd name="connsiteX20" fmla="*/ 823880 w 1681448"/>
              <a:gd name="connsiteY20" fmla="*/ 453599 h 1310691"/>
              <a:gd name="connsiteX21" fmla="*/ 500030 w 1681448"/>
              <a:gd name="connsiteY21" fmla="*/ 503129 h 1310691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63716 w 1681448"/>
              <a:gd name="connsiteY15" fmla="*/ 499045 h 1346326"/>
              <a:gd name="connsiteX16" fmla="*/ 1681448 w 1681448"/>
              <a:gd name="connsiteY16" fmla="*/ 351391 h 1346326"/>
              <a:gd name="connsiteX17" fmla="*/ 1569134 w 1681448"/>
              <a:gd name="connsiteY17" fmla="*/ 35635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63716 w 1681448"/>
              <a:gd name="connsiteY15" fmla="*/ 499045 h 1346326"/>
              <a:gd name="connsiteX16" fmla="*/ 1681448 w 1681448"/>
              <a:gd name="connsiteY16" fmla="*/ 351391 h 1346326"/>
              <a:gd name="connsiteX17" fmla="*/ 1569134 w 1681448"/>
              <a:gd name="connsiteY17" fmla="*/ 35635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63716 w 1681448"/>
              <a:gd name="connsiteY15" fmla="*/ 499045 h 1346326"/>
              <a:gd name="connsiteX16" fmla="*/ 1681448 w 1681448"/>
              <a:gd name="connsiteY16" fmla="*/ 351391 h 1346326"/>
              <a:gd name="connsiteX17" fmla="*/ 1569134 w 1681448"/>
              <a:gd name="connsiteY17" fmla="*/ 35635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69134 w 1681448"/>
              <a:gd name="connsiteY17" fmla="*/ 35635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216310 w 1681448"/>
              <a:gd name="connsiteY12" fmla="*/ 938814 h 1346326"/>
              <a:gd name="connsiteX13" fmla="*/ 1210992 w 1681448"/>
              <a:gd name="connsiteY13" fmla="*/ 736868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409748 w 1681448"/>
              <a:gd name="connsiteY12" fmla="*/ 657005 h 1346326"/>
              <a:gd name="connsiteX13" fmla="*/ 1210992 w 1681448"/>
              <a:gd name="connsiteY13" fmla="*/ 736868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409748 w 1681448"/>
              <a:gd name="connsiteY12" fmla="*/ 657005 h 1346326"/>
              <a:gd name="connsiteX13" fmla="*/ 1188215 w 1681448"/>
              <a:gd name="connsiteY13" fmla="*/ 480283 h 1346326"/>
              <a:gd name="connsiteX14" fmla="*/ 1392055 w 1681448"/>
              <a:gd name="connsiteY14" fmla="*/ 505060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409748 w 1681448"/>
              <a:gd name="connsiteY12" fmla="*/ 657005 h 1346326"/>
              <a:gd name="connsiteX13" fmla="*/ 1392055 w 1681448"/>
              <a:gd name="connsiteY13" fmla="*/ 505060 h 1346326"/>
              <a:gd name="connsiteX14" fmla="*/ 1678480 w 1681448"/>
              <a:gd name="connsiteY14" fmla="*/ 534481 h 1346326"/>
              <a:gd name="connsiteX15" fmla="*/ 1681448 w 1681448"/>
              <a:gd name="connsiteY15" fmla="*/ 351391 h 1346326"/>
              <a:gd name="connsiteX16" fmla="*/ 1583882 w 1681448"/>
              <a:gd name="connsiteY16" fmla="*/ 47456 h 1346326"/>
              <a:gd name="connsiteX17" fmla="*/ 1070158 w 1681448"/>
              <a:gd name="connsiteY17" fmla="*/ 0 h 1346326"/>
              <a:gd name="connsiteX18" fmla="*/ 1092274 w 1681448"/>
              <a:gd name="connsiteY18" fmla="*/ 438844 h 1346326"/>
              <a:gd name="connsiteX19" fmla="*/ 823880 w 1681448"/>
              <a:gd name="connsiteY19" fmla="*/ 489234 h 1346326"/>
              <a:gd name="connsiteX20" fmla="*/ 500030 w 1681448"/>
              <a:gd name="connsiteY20" fmla="*/ 538764 h 1346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81448" h="1346326">
                <a:moveTo>
                  <a:pt x="500030" y="538764"/>
                </a:moveTo>
                <a:lnTo>
                  <a:pt x="587660" y="698784"/>
                </a:lnTo>
                <a:lnTo>
                  <a:pt x="667670" y="843564"/>
                </a:lnTo>
                <a:lnTo>
                  <a:pt x="745956" y="967107"/>
                </a:lnTo>
                <a:lnTo>
                  <a:pt x="31882" y="1051644"/>
                </a:lnTo>
                <a:lnTo>
                  <a:pt x="18145" y="1214790"/>
                </a:lnTo>
                <a:lnTo>
                  <a:pt x="0" y="1346326"/>
                </a:lnTo>
                <a:lnTo>
                  <a:pt x="811614" y="1262272"/>
                </a:lnTo>
                <a:lnTo>
                  <a:pt x="854360" y="1228374"/>
                </a:lnTo>
                <a:lnTo>
                  <a:pt x="1296320" y="1148364"/>
                </a:lnTo>
                <a:lnTo>
                  <a:pt x="1577939" y="1037359"/>
                </a:lnTo>
                <a:lnTo>
                  <a:pt x="1472655" y="813940"/>
                </a:lnTo>
                <a:lnTo>
                  <a:pt x="1409748" y="657005"/>
                </a:lnTo>
                <a:lnTo>
                  <a:pt x="1392055" y="505060"/>
                </a:lnTo>
                <a:lnTo>
                  <a:pt x="1678480" y="534481"/>
                </a:lnTo>
                <a:cubicBezTo>
                  <a:pt x="1679469" y="473451"/>
                  <a:pt x="1680459" y="412421"/>
                  <a:pt x="1681448" y="351391"/>
                </a:cubicBezTo>
                <a:lnTo>
                  <a:pt x="1583882" y="47456"/>
                </a:lnTo>
                <a:lnTo>
                  <a:pt x="1070158" y="0"/>
                </a:lnTo>
                <a:cubicBezTo>
                  <a:pt x="1071624" y="156125"/>
                  <a:pt x="1090808" y="282719"/>
                  <a:pt x="1092274" y="438844"/>
                </a:cubicBezTo>
                <a:lnTo>
                  <a:pt x="823880" y="489234"/>
                </a:lnTo>
                <a:lnTo>
                  <a:pt x="500030" y="538764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cxnSp>
        <p:nvCxnSpPr>
          <p:cNvPr id="86" name="Łącznik prosty 8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92" name="Prostokąt 91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3" name="Prostokąt 92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chemeClr val="accent1"/>
                </a:solidFill>
              </a:rPr>
              <a:t>Osiedla zamknięte blokują ruch </a:t>
            </a:r>
            <a:endParaRPr lang="pl-PL" sz="1000" cap="all" dirty="0" smtClean="0">
              <a:solidFill>
                <a:schemeClr val="accent1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/>
              <a:t>osiedla zamknięte zaburzają sprawną komunikację pieszą, rowerową i samochodową.</a:t>
            </a:r>
            <a:endParaRPr lang="pl-PL" sz="1000" cap="all" dirty="0"/>
          </a:p>
        </p:txBody>
      </p:sp>
      <p:sp>
        <p:nvSpPr>
          <p:cNvPr id="94" name="Prostokąt 93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13</a:t>
            </a:r>
            <a:endParaRPr lang="pl-PL" sz="1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6" name="Dowolny kształt 95"/>
          <p:cNvSpPr/>
          <p:nvPr/>
        </p:nvSpPr>
        <p:spPr>
          <a:xfrm>
            <a:off x="2352163" y="3158620"/>
            <a:ext cx="5274724" cy="839575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1128" h="1041148">
                <a:moveTo>
                  <a:pt x="0" y="1041148"/>
                </a:moveTo>
                <a:lnTo>
                  <a:pt x="226336" y="991354"/>
                </a:lnTo>
                <a:lnTo>
                  <a:pt x="430039" y="977774"/>
                </a:lnTo>
                <a:lnTo>
                  <a:pt x="973247" y="905346"/>
                </a:lnTo>
                <a:lnTo>
                  <a:pt x="1335386" y="819338"/>
                </a:lnTo>
                <a:lnTo>
                  <a:pt x="1629624" y="755964"/>
                </a:lnTo>
                <a:lnTo>
                  <a:pt x="1729212" y="755964"/>
                </a:lnTo>
                <a:cubicBezTo>
                  <a:pt x="1798610" y="762133"/>
                  <a:pt x="1867769" y="774071"/>
                  <a:pt x="1937441" y="774071"/>
                </a:cubicBezTo>
                <a:lnTo>
                  <a:pt x="2195465" y="823865"/>
                </a:lnTo>
                <a:lnTo>
                  <a:pt x="2399168" y="823865"/>
                </a:lnTo>
                <a:lnTo>
                  <a:pt x="2706986" y="755964"/>
                </a:lnTo>
                <a:lnTo>
                  <a:pt x="3241140" y="615635"/>
                </a:lnTo>
                <a:cubicBezTo>
                  <a:pt x="3328612" y="600289"/>
                  <a:pt x="3414883" y="570368"/>
                  <a:pt x="3503691" y="570368"/>
                </a:cubicBezTo>
                <a:lnTo>
                  <a:pt x="3843196" y="516047"/>
                </a:lnTo>
                <a:lnTo>
                  <a:pt x="4182701" y="461726"/>
                </a:lnTo>
                <a:lnTo>
                  <a:pt x="4427144" y="452673"/>
                </a:lnTo>
                <a:lnTo>
                  <a:pt x="4748542" y="380245"/>
                </a:lnTo>
                <a:lnTo>
                  <a:pt x="5151422" y="280657"/>
                </a:lnTo>
                <a:cubicBezTo>
                  <a:pt x="5267511" y="250107"/>
                  <a:pt x="5379939" y="190122"/>
                  <a:pt x="5499980" y="190122"/>
                </a:cubicBezTo>
                <a:cubicBezTo>
                  <a:pt x="5572216" y="162457"/>
                  <a:pt x="5639910" y="108641"/>
                  <a:pt x="5717263" y="108641"/>
                </a:cubicBezTo>
                <a:lnTo>
                  <a:pt x="6541128" y="0"/>
                </a:lnTo>
              </a:path>
            </a:pathLst>
          </a:cu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7" name="Dowolny kształt 96"/>
          <p:cNvSpPr/>
          <p:nvPr/>
        </p:nvSpPr>
        <p:spPr>
          <a:xfrm>
            <a:off x="2362153" y="3180628"/>
            <a:ext cx="5275789" cy="835226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42449"/>
              <a:gd name="connsiteY0" fmla="*/ 1035755 h 1035755"/>
              <a:gd name="connsiteX1" fmla="*/ 226336 w 6542449"/>
              <a:gd name="connsiteY1" fmla="*/ 985961 h 1035755"/>
              <a:gd name="connsiteX2" fmla="*/ 430039 w 6542449"/>
              <a:gd name="connsiteY2" fmla="*/ 972381 h 1035755"/>
              <a:gd name="connsiteX3" fmla="*/ 973247 w 6542449"/>
              <a:gd name="connsiteY3" fmla="*/ 899953 h 1035755"/>
              <a:gd name="connsiteX4" fmla="*/ 1335386 w 6542449"/>
              <a:gd name="connsiteY4" fmla="*/ 813945 h 1035755"/>
              <a:gd name="connsiteX5" fmla="*/ 1629624 w 6542449"/>
              <a:gd name="connsiteY5" fmla="*/ 750571 h 1035755"/>
              <a:gd name="connsiteX6" fmla="*/ 1729212 w 6542449"/>
              <a:gd name="connsiteY6" fmla="*/ 750571 h 1035755"/>
              <a:gd name="connsiteX7" fmla="*/ 1937441 w 6542449"/>
              <a:gd name="connsiteY7" fmla="*/ 768678 h 1035755"/>
              <a:gd name="connsiteX8" fmla="*/ 2195465 w 6542449"/>
              <a:gd name="connsiteY8" fmla="*/ 818472 h 1035755"/>
              <a:gd name="connsiteX9" fmla="*/ 2399168 w 6542449"/>
              <a:gd name="connsiteY9" fmla="*/ 818472 h 1035755"/>
              <a:gd name="connsiteX10" fmla="*/ 2706986 w 6542449"/>
              <a:gd name="connsiteY10" fmla="*/ 750571 h 1035755"/>
              <a:gd name="connsiteX11" fmla="*/ 3241140 w 6542449"/>
              <a:gd name="connsiteY11" fmla="*/ 610242 h 1035755"/>
              <a:gd name="connsiteX12" fmla="*/ 3503691 w 6542449"/>
              <a:gd name="connsiteY12" fmla="*/ 564975 h 1035755"/>
              <a:gd name="connsiteX13" fmla="*/ 3843196 w 6542449"/>
              <a:gd name="connsiteY13" fmla="*/ 510654 h 1035755"/>
              <a:gd name="connsiteX14" fmla="*/ 4182701 w 6542449"/>
              <a:gd name="connsiteY14" fmla="*/ 456333 h 1035755"/>
              <a:gd name="connsiteX15" fmla="*/ 4427144 w 6542449"/>
              <a:gd name="connsiteY15" fmla="*/ 447280 h 1035755"/>
              <a:gd name="connsiteX16" fmla="*/ 4748542 w 6542449"/>
              <a:gd name="connsiteY16" fmla="*/ 374852 h 1035755"/>
              <a:gd name="connsiteX17" fmla="*/ 5151422 w 6542449"/>
              <a:gd name="connsiteY17" fmla="*/ 275264 h 1035755"/>
              <a:gd name="connsiteX18" fmla="*/ 5499980 w 6542449"/>
              <a:gd name="connsiteY18" fmla="*/ 184729 h 1035755"/>
              <a:gd name="connsiteX19" fmla="*/ 5717263 w 6542449"/>
              <a:gd name="connsiteY19" fmla="*/ 103248 h 1035755"/>
              <a:gd name="connsiteX20" fmla="*/ 6542449 w 6542449"/>
              <a:gd name="connsiteY20" fmla="*/ 0 h 103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2449" h="1035755">
                <a:moveTo>
                  <a:pt x="0" y="1035755"/>
                </a:moveTo>
                <a:lnTo>
                  <a:pt x="226336" y="985961"/>
                </a:lnTo>
                <a:lnTo>
                  <a:pt x="430039" y="972381"/>
                </a:lnTo>
                <a:lnTo>
                  <a:pt x="973247" y="899953"/>
                </a:lnTo>
                <a:lnTo>
                  <a:pt x="1335386" y="813945"/>
                </a:lnTo>
                <a:lnTo>
                  <a:pt x="1629624" y="750571"/>
                </a:lnTo>
                <a:lnTo>
                  <a:pt x="1729212" y="750571"/>
                </a:lnTo>
                <a:cubicBezTo>
                  <a:pt x="1798610" y="756740"/>
                  <a:pt x="1867769" y="768678"/>
                  <a:pt x="1937441" y="768678"/>
                </a:cubicBezTo>
                <a:lnTo>
                  <a:pt x="2195465" y="818472"/>
                </a:lnTo>
                <a:lnTo>
                  <a:pt x="2399168" y="818472"/>
                </a:lnTo>
                <a:lnTo>
                  <a:pt x="2706986" y="750571"/>
                </a:lnTo>
                <a:lnTo>
                  <a:pt x="3241140" y="610242"/>
                </a:lnTo>
                <a:cubicBezTo>
                  <a:pt x="3328612" y="594896"/>
                  <a:pt x="3414883" y="564975"/>
                  <a:pt x="3503691" y="564975"/>
                </a:cubicBezTo>
                <a:lnTo>
                  <a:pt x="3843196" y="510654"/>
                </a:lnTo>
                <a:lnTo>
                  <a:pt x="4182701" y="456333"/>
                </a:lnTo>
                <a:lnTo>
                  <a:pt x="4427144" y="447280"/>
                </a:lnTo>
                <a:lnTo>
                  <a:pt x="4748542" y="374852"/>
                </a:lnTo>
                <a:lnTo>
                  <a:pt x="5151422" y="275264"/>
                </a:lnTo>
                <a:cubicBezTo>
                  <a:pt x="5267511" y="244714"/>
                  <a:pt x="5379939" y="184729"/>
                  <a:pt x="5499980" y="184729"/>
                </a:cubicBezTo>
                <a:cubicBezTo>
                  <a:pt x="5572216" y="157064"/>
                  <a:pt x="5639910" y="103248"/>
                  <a:pt x="5717263" y="103248"/>
                </a:cubicBezTo>
                <a:lnTo>
                  <a:pt x="6542449" y="0"/>
                </a:lnTo>
              </a:path>
            </a:pathLst>
          </a:custGeom>
          <a:ln w="22225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8" name="Dowolny kształt 97"/>
          <p:cNvSpPr/>
          <p:nvPr/>
        </p:nvSpPr>
        <p:spPr>
          <a:xfrm>
            <a:off x="2348088" y="3191346"/>
            <a:ext cx="5303057" cy="849878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76263"/>
              <a:gd name="connsiteY0" fmla="*/ 1053925 h 1053925"/>
              <a:gd name="connsiteX1" fmla="*/ 226336 w 6576263"/>
              <a:gd name="connsiteY1" fmla="*/ 1004131 h 1053925"/>
              <a:gd name="connsiteX2" fmla="*/ 430039 w 6576263"/>
              <a:gd name="connsiteY2" fmla="*/ 990551 h 1053925"/>
              <a:gd name="connsiteX3" fmla="*/ 973247 w 6576263"/>
              <a:gd name="connsiteY3" fmla="*/ 918123 h 1053925"/>
              <a:gd name="connsiteX4" fmla="*/ 1335386 w 6576263"/>
              <a:gd name="connsiteY4" fmla="*/ 832115 h 1053925"/>
              <a:gd name="connsiteX5" fmla="*/ 1629624 w 6576263"/>
              <a:gd name="connsiteY5" fmla="*/ 768741 h 1053925"/>
              <a:gd name="connsiteX6" fmla="*/ 1729212 w 6576263"/>
              <a:gd name="connsiteY6" fmla="*/ 768741 h 1053925"/>
              <a:gd name="connsiteX7" fmla="*/ 1937441 w 6576263"/>
              <a:gd name="connsiteY7" fmla="*/ 786848 h 1053925"/>
              <a:gd name="connsiteX8" fmla="*/ 2195465 w 6576263"/>
              <a:gd name="connsiteY8" fmla="*/ 836642 h 1053925"/>
              <a:gd name="connsiteX9" fmla="*/ 2399168 w 6576263"/>
              <a:gd name="connsiteY9" fmla="*/ 836642 h 1053925"/>
              <a:gd name="connsiteX10" fmla="*/ 2706986 w 6576263"/>
              <a:gd name="connsiteY10" fmla="*/ 768741 h 1053925"/>
              <a:gd name="connsiteX11" fmla="*/ 3241140 w 6576263"/>
              <a:gd name="connsiteY11" fmla="*/ 628412 h 1053925"/>
              <a:gd name="connsiteX12" fmla="*/ 3503691 w 6576263"/>
              <a:gd name="connsiteY12" fmla="*/ 583145 h 1053925"/>
              <a:gd name="connsiteX13" fmla="*/ 3843196 w 6576263"/>
              <a:gd name="connsiteY13" fmla="*/ 528824 h 1053925"/>
              <a:gd name="connsiteX14" fmla="*/ 4182701 w 6576263"/>
              <a:gd name="connsiteY14" fmla="*/ 474503 h 1053925"/>
              <a:gd name="connsiteX15" fmla="*/ 4427144 w 6576263"/>
              <a:gd name="connsiteY15" fmla="*/ 465450 h 1053925"/>
              <a:gd name="connsiteX16" fmla="*/ 4748542 w 6576263"/>
              <a:gd name="connsiteY16" fmla="*/ 393022 h 1053925"/>
              <a:gd name="connsiteX17" fmla="*/ 5151422 w 6576263"/>
              <a:gd name="connsiteY17" fmla="*/ 293434 h 1053925"/>
              <a:gd name="connsiteX18" fmla="*/ 5499980 w 6576263"/>
              <a:gd name="connsiteY18" fmla="*/ 202899 h 1053925"/>
              <a:gd name="connsiteX19" fmla="*/ 5717263 w 6576263"/>
              <a:gd name="connsiteY19" fmla="*/ 121418 h 1053925"/>
              <a:gd name="connsiteX20" fmla="*/ 6576263 w 6576263"/>
              <a:gd name="connsiteY20" fmla="*/ 0 h 105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76263" h="1053925">
                <a:moveTo>
                  <a:pt x="0" y="1053925"/>
                </a:moveTo>
                <a:lnTo>
                  <a:pt x="226336" y="1004131"/>
                </a:lnTo>
                <a:lnTo>
                  <a:pt x="430039" y="990551"/>
                </a:lnTo>
                <a:lnTo>
                  <a:pt x="973247" y="918123"/>
                </a:lnTo>
                <a:lnTo>
                  <a:pt x="1335386" y="832115"/>
                </a:lnTo>
                <a:lnTo>
                  <a:pt x="1629624" y="768741"/>
                </a:lnTo>
                <a:lnTo>
                  <a:pt x="1729212" y="768741"/>
                </a:lnTo>
                <a:cubicBezTo>
                  <a:pt x="1798610" y="774910"/>
                  <a:pt x="1867769" y="786848"/>
                  <a:pt x="1937441" y="786848"/>
                </a:cubicBezTo>
                <a:lnTo>
                  <a:pt x="2195465" y="836642"/>
                </a:lnTo>
                <a:lnTo>
                  <a:pt x="2399168" y="836642"/>
                </a:lnTo>
                <a:lnTo>
                  <a:pt x="2706986" y="768741"/>
                </a:lnTo>
                <a:lnTo>
                  <a:pt x="3241140" y="628412"/>
                </a:lnTo>
                <a:cubicBezTo>
                  <a:pt x="3328612" y="613066"/>
                  <a:pt x="3414883" y="583145"/>
                  <a:pt x="3503691" y="583145"/>
                </a:cubicBezTo>
                <a:lnTo>
                  <a:pt x="3843196" y="528824"/>
                </a:lnTo>
                <a:lnTo>
                  <a:pt x="4182701" y="474503"/>
                </a:lnTo>
                <a:lnTo>
                  <a:pt x="4427144" y="465450"/>
                </a:lnTo>
                <a:lnTo>
                  <a:pt x="4748542" y="393022"/>
                </a:lnTo>
                <a:lnTo>
                  <a:pt x="5151422" y="293434"/>
                </a:lnTo>
                <a:cubicBezTo>
                  <a:pt x="5267511" y="262884"/>
                  <a:pt x="5379939" y="202899"/>
                  <a:pt x="5499980" y="202899"/>
                </a:cubicBezTo>
                <a:cubicBezTo>
                  <a:pt x="5572216" y="175234"/>
                  <a:pt x="5639910" y="121418"/>
                  <a:pt x="5717263" y="121418"/>
                </a:cubicBezTo>
                <a:lnTo>
                  <a:pt x="6576263" y="0"/>
                </a:lnTo>
              </a:path>
            </a:pathLst>
          </a:custGeom>
          <a:ln w="22225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9" name="pole tekstowe 98"/>
          <p:cNvSpPr txBox="1"/>
          <p:nvPr/>
        </p:nvSpPr>
        <p:spPr>
          <a:xfrm>
            <a:off x="7175830" y="31467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3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0" name="Dowolny kształt 99"/>
          <p:cNvSpPr/>
          <p:nvPr/>
        </p:nvSpPr>
        <p:spPr>
          <a:xfrm>
            <a:off x="3148736" y="3657231"/>
            <a:ext cx="40515" cy="218779"/>
          </a:xfrm>
          <a:custGeom>
            <a:avLst/>
            <a:gdLst>
              <a:gd name="connsiteX0" fmla="*/ 50242 w 50242"/>
              <a:gd name="connsiteY0" fmla="*/ 0 h 271305"/>
              <a:gd name="connsiteX1" fmla="*/ 20097 w 50242"/>
              <a:gd name="connsiteY1" fmla="*/ 105507 h 271305"/>
              <a:gd name="connsiteX2" fmla="*/ 0 w 50242"/>
              <a:gd name="connsiteY2" fmla="*/ 271305 h 27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42" h="271305">
                <a:moveTo>
                  <a:pt x="50242" y="0"/>
                </a:moveTo>
                <a:lnTo>
                  <a:pt x="20097" y="105507"/>
                </a:lnTo>
                <a:lnTo>
                  <a:pt x="0" y="271305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1" name="Dowolny kształt 100"/>
          <p:cNvSpPr/>
          <p:nvPr/>
        </p:nvSpPr>
        <p:spPr>
          <a:xfrm>
            <a:off x="6353443" y="3234353"/>
            <a:ext cx="550171" cy="159532"/>
          </a:xfrm>
          <a:custGeom>
            <a:avLst/>
            <a:gdLst>
              <a:gd name="connsiteX0" fmla="*/ 0 w 572756"/>
              <a:gd name="connsiteY0" fmla="*/ 140677 h 140677"/>
              <a:gd name="connsiteX1" fmla="*/ 331596 w 572756"/>
              <a:gd name="connsiteY1" fmla="*/ 55266 h 140677"/>
              <a:gd name="connsiteX2" fmla="*/ 572756 w 572756"/>
              <a:gd name="connsiteY2" fmla="*/ 0 h 140677"/>
              <a:gd name="connsiteX0" fmla="*/ 0 w 556071"/>
              <a:gd name="connsiteY0" fmla="*/ 145443 h 145443"/>
              <a:gd name="connsiteX1" fmla="*/ 331596 w 556071"/>
              <a:gd name="connsiteY1" fmla="*/ 60032 h 145443"/>
              <a:gd name="connsiteX2" fmla="*/ 556071 w 556071"/>
              <a:gd name="connsiteY2" fmla="*/ 0 h 145443"/>
              <a:gd name="connsiteX0" fmla="*/ 0 w 682261"/>
              <a:gd name="connsiteY0" fmla="*/ 197834 h 197834"/>
              <a:gd name="connsiteX1" fmla="*/ 331596 w 682261"/>
              <a:gd name="connsiteY1" fmla="*/ 112423 h 197834"/>
              <a:gd name="connsiteX2" fmla="*/ 682261 w 682261"/>
              <a:gd name="connsiteY2" fmla="*/ 0 h 19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261" h="197834">
                <a:moveTo>
                  <a:pt x="0" y="197834"/>
                </a:moveTo>
                <a:lnTo>
                  <a:pt x="331596" y="112423"/>
                </a:lnTo>
                <a:lnTo>
                  <a:pt x="682261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2" name="pole tekstowe 101"/>
          <p:cNvSpPr txBox="1"/>
          <p:nvPr/>
        </p:nvSpPr>
        <p:spPr>
          <a:xfrm>
            <a:off x="6673959" y="30702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3" name="Dowolny kształt 102"/>
          <p:cNvSpPr/>
          <p:nvPr/>
        </p:nvSpPr>
        <p:spPr>
          <a:xfrm>
            <a:off x="3694244" y="1933558"/>
            <a:ext cx="863772" cy="547757"/>
          </a:xfrm>
          <a:custGeom>
            <a:avLst/>
            <a:gdLst>
              <a:gd name="connsiteX0" fmla="*/ 0 w 1071154"/>
              <a:gd name="connsiteY0" fmla="*/ 415108 h 679268"/>
              <a:gd name="connsiteX1" fmla="*/ 795383 w 1071154"/>
              <a:gd name="connsiteY1" fmla="*/ 679268 h 679268"/>
              <a:gd name="connsiteX2" fmla="*/ 830217 w 1071154"/>
              <a:gd name="connsiteY2" fmla="*/ 574766 h 679268"/>
              <a:gd name="connsiteX3" fmla="*/ 928914 w 1071154"/>
              <a:gd name="connsiteY3" fmla="*/ 339634 h 679268"/>
              <a:gd name="connsiteX4" fmla="*/ 986971 w 1071154"/>
              <a:gd name="connsiteY4" fmla="*/ 148046 h 679268"/>
              <a:gd name="connsiteX5" fmla="*/ 1071154 w 1071154"/>
              <a:gd name="connsiteY5" fmla="*/ 0 h 67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1154" h="679268">
                <a:moveTo>
                  <a:pt x="0" y="415108"/>
                </a:moveTo>
                <a:lnTo>
                  <a:pt x="795383" y="679268"/>
                </a:lnTo>
                <a:lnTo>
                  <a:pt x="830217" y="574766"/>
                </a:lnTo>
                <a:lnTo>
                  <a:pt x="928914" y="339634"/>
                </a:lnTo>
                <a:lnTo>
                  <a:pt x="986971" y="148046"/>
                </a:lnTo>
                <a:lnTo>
                  <a:pt x="1071154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4" name="pole tekstowe 103"/>
          <p:cNvSpPr txBox="1"/>
          <p:nvPr/>
        </p:nvSpPr>
        <p:spPr>
          <a:xfrm>
            <a:off x="5781952" y="401050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5" name="Dowolny kształt 104"/>
          <p:cNvSpPr/>
          <p:nvPr/>
        </p:nvSpPr>
        <p:spPr>
          <a:xfrm>
            <a:off x="4338854" y="2406025"/>
            <a:ext cx="2379159" cy="130575"/>
          </a:xfrm>
          <a:custGeom>
            <a:avLst/>
            <a:gdLst>
              <a:gd name="connsiteX0" fmla="*/ 2950369 w 2950369"/>
              <a:gd name="connsiteY0" fmla="*/ 111919 h 161925"/>
              <a:gd name="connsiteX1" fmla="*/ 2817019 w 2950369"/>
              <a:gd name="connsiteY1" fmla="*/ 97631 h 161925"/>
              <a:gd name="connsiteX2" fmla="*/ 1571625 w 2950369"/>
              <a:gd name="connsiteY2" fmla="*/ 0 h 161925"/>
              <a:gd name="connsiteX3" fmla="*/ 590550 w 2950369"/>
              <a:gd name="connsiteY3" fmla="*/ 161925 h 161925"/>
              <a:gd name="connsiteX4" fmla="*/ 0 w 2950369"/>
              <a:gd name="connsiteY4" fmla="*/ 90487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369" h="161925">
                <a:moveTo>
                  <a:pt x="2950369" y="111919"/>
                </a:moveTo>
                <a:lnTo>
                  <a:pt x="2817019" y="97631"/>
                </a:lnTo>
                <a:lnTo>
                  <a:pt x="1571625" y="0"/>
                </a:lnTo>
                <a:lnTo>
                  <a:pt x="590550" y="161925"/>
                </a:lnTo>
                <a:lnTo>
                  <a:pt x="0" y="90487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6" name="pole tekstowe 105"/>
          <p:cNvSpPr txBox="1"/>
          <p:nvPr/>
        </p:nvSpPr>
        <p:spPr>
          <a:xfrm>
            <a:off x="4277739" y="236017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7" name="pole tekstowe 106"/>
          <p:cNvSpPr txBox="1"/>
          <p:nvPr/>
        </p:nvSpPr>
        <p:spPr>
          <a:xfrm>
            <a:off x="6616724" y="2427875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8" name="Dowolny kształt 107"/>
          <p:cNvSpPr/>
          <p:nvPr/>
        </p:nvSpPr>
        <p:spPr>
          <a:xfrm>
            <a:off x="6671928" y="3368057"/>
            <a:ext cx="848739" cy="940911"/>
          </a:xfrm>
          <a:custGeom>
            <a:avLst/>
            <a:gdLst>
              <a:gd name="connsiteX0" fmla="*/ 0 w 1052512"/>
              <a:gd name="connsiteY0" fmla="*/ 0 h 1166813"/>
              <a:gd name="connsiteX1" fmla="*/ 130969 w 1052512"/>
              <a:gd name="connsiteY1" fmla="*/ 161925 h 1166813"/>
              <a:gd name="connsiteX2" fmla="*/ 316706 w 1052512"/>
              <a:gd name="connsiteY2" fmla="*/ 450056 h 1166813"/>
              <a:gd name="connsiteX3" fmla="*/ 433387 w 1052512"/>
              <a:gd name="connsiteY3" fmla="*/ 683419 h 1166813"/>
              <a:gd name="connsiteX4" fmla="*/ 454819 w 1052512"/>
              <a:gd name="connsiteY4" fmla="*/ 783431 h 1166813"/>
              <a:gd name="connsiteX5" fmla="*/ 414337 w 1052512"/>
              <a:gd name="connsiteY5" fmla="*/ 912019 h 1166813"/>
              <a:gd name="connsiteX6" fmla="*/ 421481 w 1052512"/>
              <a:gd name="connsiteY6" fmla="*/ 945356 h 1166813"/>
              <a:gd name="connsiteX7" fmla="*/ 447675 w 1052512"/>
              <a:gd name="connsiteY7" fmla="*/ 962025 h 1166813"/>
              <a:gd name="connsiteX8" fmla="*/ 604837 w 1052512"/>
              <a:gd name="connsiteY8" fmla="*/ 1002506 h 1166813"/>
              <a:gd name="connsiteX9" fmla="*/ 950119 w 1052512"/>
              <a:gd name="connsiteY9" fmla="*/ 1121569 h 1166813"/>
              <a:gd name="connsiteX10" fmla="*/ 1052512 w 1052512"/>
              <a:gd name="connsiteY10" fmla="*/ 1166813 h 116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2512" h="1166813">
                <a:moveTo>
                  <a:pt x="0" y="0"/>
                </a:moveTo>
                <a:lnTo>
                  <a:pt x="130969" y="161925"/>
                </a:lnTo>
                <a:lnTo>
                  <a:pt x="316706" y="450056"/>
                </a:lnTo>
                <a:lnTo>
                  <a:pt x="433387" y="683419"/>
                </a:lnTo>
                <a:lnTo>
                  <a:pt x="454819" y="783431"/>
                </a:lnTo>
                <a:lnTo>
                  <a:pt x="414337" y="912019"/>
                </a:lnTo>
                <a:lnTo>
                  <a:pt x="421481" y="945356"/>
                </a:lnTo>
                <a:lnTo>
                  <a:pt x="447675" y="962025"/>
                </a:lnTo>
                <a:lnTo>
                  <a:pt x="604837" y="1002506"/>
                </a:lnTo>
                <a:lnTo>
                  <a:pt x="950119" y="1121569"/>
                </a:lnTo>
                <a:lnTo>
                  <a:pt x="1052512" y="1166813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9" name="pole tekstowe 108"/>
          <p:cNvSpPr txBox="1"/>
          <p:nvPr/>
        </p:nvSpPr>
        <p:spPr>
          <a:xfrm>
            <a:off x="7223445" y="4198846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0" name="Dowolny kształt 109"/>
          <p:cNvSpPr/>
          <p:nvPr/>
        </p:nvSpPr>
        <p:spPr>
          <a:xfrm>
            <a:off x="3131586" y="2192738"/>
            <a:ext cx="558680" cy="1678300"/>
          </a:xfrm>
          <a:custGeom>
            <a:avLst/>
            <a:gdLst>
              <a:gd name="connsiteX0" fmla="*/ 17331 w 710144"/>
              <a:gd name="connsiteY0" fmla="*/ 2081241 h 2081241"/>
              <a:gd name="connsiteX1" fmla="*/ 31356 w 710144"/>
              <a:gd name="connsiteY1" fmla="*/ 1957825 h 2081241"/>
              <a:gd name="connsiteX2" fmla="*/ 67820 w 710144"/>
              <a:gd name="connsiteY2" fmla="*/ 1814775 h 2081241"/>
              <a:gd name="connsiteX3" fmla="*/ 682095 w 710144"/>
              <a:gd name="connsiteY3" fmla="*/ 78537 h 2081241"/>
              <a:gd name="connsiteX4" fmla="*/ 710144 w 710144"/>
              <a:gd name="connsiteY4" fmla="*/ 0 h 2081241"/>
              <a:gd name="connsiteX0" fmla="*/ 60305 w 753118"/>
              <a:gd name="connsiteY0" fmla="*/ 2081241 h 2148559"/>
              <a:gd name="connsiteX1" fmla="*/ 110794 w 753118"/>
              <a:gd name="connsiteY1" fmla="*/ 1814775 h 2148559"/>
              <a:gd name="connsiteX2" fmla="*/ 725069 w 753118"/>
              <a:gd name="connsiteY2" fmla="*/ 78537 h 2148559"/>
              <a:gd name="connsiteX3" fmla="*/ 753118 w 753118"/>
              <a:gd name="connsiteY3" fmla="*/ 0 h 2148559"/>
              <a:gd name="connsiteX0" fmla="*/ 0 w 692813"/>
              <a:gd name="connsiteY0" fmla="*/ 2081241 h 2081241"/>
              <a:gd name="connsiteX1" fmla="*/ 50489 w 692813"/>
              <a:gd name="connsiteY1" fmla="*/ 1814775 h 2081241"/>
              <a:gd name="connsiteX2" fmla="*/ 664764 w 692813"/>
              <a:gd name="connsiteY2" fmla="*/ 78537 h 2081241"/>
              <a:gd name="connsiteX3" fmla="*/ 692813 w 692813"/>
              <a:gd name="connsiteY3" fmla="*/ 0 h 208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813" h="2081241">
                <a:moveTo>
                  <a:pt x="0" y="2081241"/>
                </a:moveTo>
                <a:lnTo>
                  <a:pt x="50489" y="1814775"/>
                </a:lnTo>
                <a:lnTo>
                  <a:pt x="664764" y="78537"/>
                </a:lnTo>
                <a:lnTo>
                  <a:pt x="692813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1" name="pole tekstowe 110"/>
          <p:cNvSpPr txBox="1"/>
          <p:nvPr/>
        </p:nvSpPr>
        <p:spPr>
          <a:xfrm>
            <a:off x="2940877" y="3652966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2" name="pole tekstowe 111"/>
          <p:cNvSpPr txBox="1"/>
          <p:nvPr/>
        </p:nvSpPr>
        <p:spPr>
          <a:xfrm>
            <a:off x="6563906" y="329699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8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5" name="Dowolny kształt 114"/>
          <p:cNvSpPr/>
          <p:nvPr/>
        </p:nvSpPr>
        <p:spPr>
          <a:xfrm>
            <a:off x="3156762" y="3480965"/>
            <a:ext cx="866405" cy="374828"/>
          </a:xfrm>
          <a:custGeom>
            <a:avLst/>
            <a:gdLst>
              <a:gd name="connsiteX0" fmla="*/ 110490 w 1074420"/>
              <a:gd name="connsiteY0" fmla="*/ 0 h 464820"/>
              <a:gd name="connsiteX1" fmla="*/ 1074420 w 1074420"/>
              <a:gd name="connsiteY1" fmla="*/ 316230 h 464820"/>
              <a:gd name="connsiteX2" fmla="*/ 1062990 w 1074420"/>
              <a:gd name="connsiteY2" fmla="*/ 354330 h 464820"/>
              <a:gd name="connsiteX3" fmla="*/ 720090 w 1074420"/>
              <a:gd name="connsiteY3" fmla="*/ 331470 h 464820"/>
              <a:gd name="connsiteX4" fmla="*/ 586740 w 1074420"/>
              <a:gd name="connsiteY4" fmla="*/ 331470 h 464820"/>
              <a:gd name="connsiteX5" fmla="*/ 0 w 1074420"/>
              <a:gd name="connsiteY5" fmla="*/ 464820 h 464820"/>
              <a:gd name="connsiteX6" fmla="*/ 41910 w 1074420"/>
              <a:gd name="connsiteY6" fmla="*/ 266700 h 464820"/>
              <a:gd name="connsiteX7" fmla="*/ 110490 w 1074420"/>
              <a:gd name="connsiteY7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4420" h="464820">
                <a:moveTo>
                  <a:pt x="110490" y="0"/>
                </a:moveTo>
                <a:lnTo>
                  <a:pt x="1074420" y="316230"/>
                </a:lnTo>
                <a:lnTo>
                  <a:pt x="1062990" y="354330"/>
                </a:lnTo>
                <a:lnTo>
                  <a:pt x="720090" y="331470"/>
                </a:lnTo>
                <a:cubicBezTo>
                  <a:pt x="581135" y="327610"/>
                  <a:pt x="550589" y="295319"/>
                  <a:pt x="586740" y="331470"/>
                </a:cubicBezTo>
                <a:lnTo>
                  <a:pt x="0" y="464820"/>
                </a:lnTo>
                <a:cubicBezTo>
                  <a:pt x="14232" y="398836"/>
                  <a:pt x="41910" y="334201"/>
                  <a:pt x="41910" y="266700"/>
                </a:cubicBezTo>
                <a:lnTo>
                  <a:pt x="110490" y="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6" name="pole tekstowe 115"/>
          <p:cNvSpPr txBox="1"/>
          <p:nvPr/>
        </p:nvSpPr>
        <p:spPr>
          <a:xfrm>
            <a:off x="3126490" y="365010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8" name="pole tekstowe 117"/>
          <p:cNvSpPr txBox="1"/>
          <p:nvPr/>
        </p:nvSpPr>
        <p:spPr>
          <a:xfrm>
            <a:off x="3732209" y="358411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13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9" name="pole tekstowe 118"/>
          <p:cNvSpPr txBox="1"/>
          <p:nvPr/>
        </p:nvSpPr>
        <p:spPr>
          <a:xfrm>
            <a:off x="5993790" y="321749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13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38" name="Prostokąt zaokrąglony 137"/>
          <p:cNvSpPr/>
          <p:nvPr/>
        </p:nvSpPr>
        <p:spPr>
          <a:xfrm>
            <a:off x="2292622" y="3903167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39" name="Prostokąt zaokrąglony 138"/>
          <p:cNvSpPr/>
          <p:nvPr/>
        </p:nvSpPr>
        <p:spPr>
          <a:xfrm>
            <a:off x="2543749" y="3750361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0" name="Prostokąt zaokrąglony 139"/>
          <p:cNvSpPr/>
          <p:nvPr/>
        </p:nvSpPr>
        <p:spPr>
          <a:xfrm>
            <a:off x="3493190" y="4227096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1" name="Prostokąt zaokrąglony 140"/>
          <p:cNvSpPr/>
          <p:nvPr/>
        </p:nvSpPr>
        <p:spPr>
          <a:xfrm>
            <a:off x="6214682" y="3634398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2" name="Prostokąt zaokrąglony 141"/>
          <p:cNvSpPr/>
          <p:nvPr/>
        </p:nvSpPr>
        <p:spPr>
          <a:xfrm>
            <a:off x="4248507" y="2268640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4" name="Prostokąt zaokrąglony 143"/>
          <p:cNvSpPr>
            <a:spLocks noChangeAspect="1"/>
          </p:cNvSpPr>
          <p:nvPr/>
        </p:nvSpPr>
        <p:spPr>
          <a:xfrm>
            <a:off x="6351617" y="3432507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5" name="Prostokąt zaokrąglony 144"/>
          <p:cNvSpPr>
            <a:spLocks noChangeAspect="1"/>
          </p:cNvSpPr>
          <p:nvPr/>
        </p:nvSpPr>
        <p:spPr>
          <a:xfrm>
            <a:off x="6607972" y="3368558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6" name="Prostokąt zaokrąglony 145"/>
          <p:cNvSpPr>
            <a:spLocks noChangeAspect="1"/>
          </p:cNvSpPr>
          <p:nvPr/>
        </p:nvSpPr>
        <p:spPr>
          <a:xfrm>
            <a:off x="6271302" y="3195931"/>
            <a:ext cx="147922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7" name="Prostokąt zaokrąglony 146"/>
          <p:cNvSpPr>
            <a:spLocks noChangeAspect="1"/>
          </p:cNvSpPr>
          <p:nvPr/>
        </p:nvSpPr>
        <p:spPr>
          <a:xfrm>
            <a:off x="6859320" y="3370925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8" name="Dowolny kształt 147"/>
          <p:cNvSpPr/>
          <p:nvPr/>
        </p:nvSpPr>
        <p:spPr>
          <a:xfrm>
            <a:off x="4085115" y="3838526"/>
            <a:ext cx="328670" cy="844418"/>
          </a:xfrm>
          <a:custGeom>
            <a:avLst/>
            <a:gdLst>
              <a:gd name="connsiteX0" fmla="*/ 490092 w 490092"/>
              <a:gd name="connsiteY0" fmla="*/ 0 h 1177537"/>
              <a:gd name="connsiteX1" fmla="*/ 0 w 490092"/>
              <a:gd name="connsiteY1" fmla="*/ 1177537 h 1177537"/>
              <a:gd name="connsiteX0" fmla="*/ 407580 w 407580"/>
              <a:gd name="connsiteY0" fmla="*/ 0 h 1047154"/>
              <a:gd name="connsiteX1" fmla="*/ 0 w 407580"/>
              <a:gd name="connsiteY1" fmla="*/ 1047154 h 104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7580" h="1047154">
                <a:moveTo>
                  <a:pt x="407580" y="0"/>
                </a:moveTo>
                <a:lnTo>
                  <a:pt x="0" y="1047154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9" name="pole tekstowe 148"/>
          <p:cNvSpPr txBox="1"/>
          <p:nvPr/>
        </p:nvSpPr>
        <p:spPr>
          <a:xfrm>
            <a:off x="4043110" y="45203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0" name="pole tekstowe 149"/>
          <p:cNvSpPr txBox="1"/>
          <p:nvPr/>
        </p:nvSpPr>
        <p:spPr>
          <a:xfrm>
            <a:off x="5550796" y="3537471"/>
            <a:ext cx="219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1" name="Dowolny kształt 150"/>
          <p:cNvSpPr/>
          <p:nvPr/>
        </p:nvSpPr>
        <p:spPr>
          <a:xfrm>
            <a:off x="5843078" y="4004672"/>
            <a:ext cx="19188" cy="182595"/>
          </a:xfrm>
          <a:custGeom>
            <a:avLst/>
            <a:gdLst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2209 w 59635"/>
              <a:gd name="connsiteY7" fmla="*/ 351405 h 777835"/>
              <a:gd name="connsiteX8" fmla="*/ 23454 w 59635"/>
              <a:gd name="connsiteY8" fmla="*/ 598636 h 777835"/>
              <a:gd name="connsiteX9" fmla="*/ 20165 w 59635"/>
              <a:gd name="connsiteY9" fmla="*/ 634818 h 777835"/>
              <a:gd name="connsiteX10" fmla="*/ 13586 w 59635"/>
              <a:gd name="connsiteY10" fmla="*/ 667710 h 777835"/>
              <a:gd name="connsiteX11" fmla="*/ 10297 w 59635"/>
              <a:gd name="connsiteY11" fmla="*/ 703891 h 777835"/>
              <a:gd name="connsiteX12" fmla="*/ 7008 w 59635"/>
              <a:gd name="connsiteY12" fmla="*/ 717048 h 777835"/>
              <a:gd name="connsiteX13" fmla="*/ 3719 w 59635"/>
              <a:gd name="connsiteY13" fmla="*/ 749940 h 777835"/>
              <a:gd name="connsiteX14" fmla="*/ 430 w 59635"/>
              <a:gd name="connsiteY14" fmla="*/ 772965 h 777835"/>
              <a:gd name="connsiteX15" fmla="*/ 10297 w 59635"/>
              <a:gd name="connsiteY15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2209 w 59635"/>
              <a:gd name="connsiteY6" fmla="*/ 351405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49768 w 49768"/>
              <a:gd name="connsiteY0" fmla="*/ 0 h 731786"/>
              <a:gd name="connsiteX1" fmla="*/ 46479 w 49768"/>
              <a:gd name="connsiteY1" fmla="*/ 23025 h 731786"/>
              <a:gd name="connsiteX2" fmla="*/ 43189 w 49768"/>
              <a:gd name="connsiteY2" fmla="*/ 32892 h 731786"/>
              <a:gd name="connsiteX3" fmla="*/ 39900 w 49768"/>
              <a:gd name="connsiteY3" fmla="*/ 46049 h 731786"/>
              <a:gd name="connsiteX4" fmla="*/ 33322 w 49768"/>
              <a:gd name="connsiteY4" fmla="*/ 98677 h 731786"/>
              <a:gd name="connsiteX5" fmla="*/ 22209 w 49768"/>
              <a:gd name="connsiteY5" fmla="*/ 305356 h 731786"/>
              <a:gd name="connsiteX6" fmla="*/ 23454 w 49768"/>
              <a:gd name="connsiteY6" fmla="*/ 552587 h 731786"/>
              <a:gd name="connsiteX7" fmla="*/ 20165 w 49768"/>
              <a:gd name="connsiteY7" fmla="*/ 588769 h 731786"/>
              <a:gd name="connsiteX8" fmla="*/ 13586 w 49768"/>
              <a:gd name="connsiteY8" fmla="*/ 621661 h 731786"/>
              <a:gd name="connsiteX9" fmla="*/ 10297 w 49768"/>
              <a:gd name="connsiteY9" fmla="*/ 657842 h 731786"/>
              <a:gd name="connsiteX10" fmla="*/ 7008 w 49768"/>
              <a:gd name="connsiteY10" fmla="*/ 670999 h 731786"/>
              <a:gd name="connsiteX11" fmla="*/ 3719 w 49768"/>
              <a:gd name="connsiteY11" fmla="*/ 703891 h 731786"/>
              <a:gd name="connsiteX12" fmla="*/ 430 w 49768"/>
              <a:gd name="connsiteY12" fmla="*/ 726916 h 731786"/>
              <a:gd name="connsiteX13" fmla="*/ 10297 w 49768"/>
              <a:gd name="connsiteY13" fmla="*/ 707180 h 731786"/>
              <a:gd name="connsiteX0" fmla="*/ 46479 w 46479"/>
              <a:gd name="connsiteY0" fmla="*/ 0 h 708761"/>
              <a:gd name="connsiteX1" fmla="*/ 43189 w 46479"/>
              <a:gd name="connsiteY1" fmla="*/ 9867 h 708761"/>
              <a:gd name="connsiteX2" fmla="*/ 39900 w 46479"/>
              <a:gd name="connsiteY2" fmla="*/ 23024 h 708761"/>
              <a:gd name="connsiteX3" fmla="*/ 33322 w 46479"/>
              <a:gd name="connsiteY3" fmla="*/ 75652 h 708761"/>
              <a:gd name="connsiteX4" fmla="*/ 22209 w 46479"/>
              <a:gd name="connsiteY4" fmla="*/ 282331 h 708761"/>
              <a:gd name="connsiteX5" fmla="*/ 23454 w 46479"/>
              <a:gd name="connsiteY5" fmla="*/ 529562 h 708761"/>
              <a:gd name="connsiteX6" fmla="*/ 20165 w 46479"/>
              <a:gd name="connsiteY6" fmla="*/ 565744 h 708761"/>
              <a:gd name="connsiteX7" fmla="*/ 13586 w 46479"/>
              <a:gd name="connsiteY7" fmla="*/ 598636 h 708761"/>
              <a:gd name="connsiteX8" fmla="*/ 10297 w 46479"/>
              <a:gd name="connsiteY8" fmla="*/ 634817 h 708761"/>
              <a:gd name="connsiteX9" fmla="*/ 7008 w 46479"/>
              <a:gd name="connsiteY9" fmla="*/ 647974 h 708761"/>
              <a:gd name="connsiteX10" fmla="*/ 3719 w 46479"/>
              <a:gd name="connsiteY10" fmla="*/ 680866 h 708761"/>
              <a:gd name="connsiteX11" fmla="*/ 430 w 46479"/>
              <a:gd name="connsiteY11" fmla="*/ 703891 h 708761"/>
              <a:gd name="connsiteX12" fmla="*/ 10297 w 46479"/>
              <a:gd name="connsiteY12" fmla="*/ 684155 h 708761"/>
              <a:gd name="connsiteX0" fmla="*/ 46479 w 46479"/>
              <a:gd name="connsiteY0" fmla="*/ 0 h 708761"/>
              <a:gd name="connsiteX1" fmla="*/ 39900 w 46479"/>
              <a:gd name="connsiteY1" fmla="*/ 23024 h 708761"/>
              <a:gd name="connsiteX2" fmla="*/ 33322 w 46479"/>
              <a:gd name="connsiteY2" fmla="*/ 75652 h 708761"/>
              <a:gd name="connsiteX3" fmla="*/ 22209 w 46479"/>
              <a:gd name="connsiteY3" fmla="*/ 282331 h 708761"/>
              <a:gd name="connsiteX4" fmla="*/ 23454 w 46479"/>
              <a:gd name="connsiteY4" fmla="*/ 529562 h 708761"/>
              <a:gd name="connsiteX5" fmla="*/ 20165 w 46479"/>
              <a:gd name="connsiteY5" fmla="*/ 565744 h 708761"/>
              <a:gd name="connsiteX6" fmla="*/ 13586 w 46479"/>
              <a:gd name="connsiteY6" fmla="*/ 598636 h 708761"/>
              <a:gd name="connsiteX7" fmla="*/ 10297 w 46479"/>
              <a:gd name="connsiteY7" fmla="*/ 634817 h 708761"/>
              <a:gd name="connsiteX8" fmla="*/ 7008 w 46479"/>
              <a:gd name="connsiteY8" fmla="*/ 647974 h 708761"/>
              <a:gd name="connsiteX9" fmla="*/ 3719 w 46479"/>
              <a:gd name="connsiteY9" fmla="*/ 680866 h 708761"/>
              <a:gd name="connsiteX10" fmla="*/ 430 w 46479"/>
              <a:gd name="connsiteY10" fmla="*/ 703891 h 708761"/>
              <a:gd name="connsiteX11" fmla="*/ 10297 w 46479"/>
              <a:gd name="connsiteY11" fmla="*/ 684155 h 708761"/>
              <a:gd name="connsiteX0" fmla="*/ 39900 w 39900"/>
              <a:gd name="connsiteY0" fmla="*/ 0 h 685737"/>
              <a:gd name="connsiteX1" fmla="*/ 33322 w 39900"/>
              <a:gd name="connsiteY1" fmla="*/ 52628 h 685737"/>
              <a:gd name="connsiteX2" fmla="*/ 22209 w 39900"/>
              <a:gd name="connsiteY2" fmla="*/ 259307 h 685737"/>
              <a:gd name="connsiteX3" fmla="*/ 23454 w 39900"/>
              <a:gd name="connsiteY3" fmla="*/ 506538 h 685737"/>
              <a:gd name="connsiteX4" fmla="*/ 20165 w 39900"/>
              <a:gd name="connsiteY4" fmla="*/ 542720 h 685737"/>
              <a:gd name="connsiteX5" fmla="*/ 13586 w 39900"/>
              <a:gd name="connsiteY5" fmla="*/ 575612 h 685737"/>
              <a:gd name="connsiteX6" fmla="*/ 10297 w 39900"/>
              <a:gd name="connsiteY6" fmla="*/ 611793 h 685737"/>
              <a:gd name="connsiteX7" fmla="*/ 7008 w 39900"/>
              <a:gd name="connsiteY7" fmla="*/ 624950 h 685737"/>
              <a:gd name="connsiteX8" fmla="*/ 3719 w 39900"/>
              <a:gd name="connsiteY8" fmla="*/ 657842 h 685737"/>
              <a:gd name="connsiteX9" fmla="*/ 430 w 39900"/>
              <a:gd name="connsiteY9" fmla="*/ 680867 h 685737"/>
              <a:gd name="connsiteX10" fmla="*/ 10297 w 39900"/>
              <a:gd name="connsiteY10" fmla="*/ 661131 h 685737"/>
              <a:gd name="connsiteX0" fmla="*/ 33322 w 33322"/>
              <a:gd name="connsiteY0" fmla="*/ 0 h 633109"/>
              <a:gd name="connsiteX1" fmla="*/ 22209 w 33322"/>
              <a:gd name="connsiteY1" fmla="*/ 206679 h 633109"/>
              <a:gd name="connsiteX2" fmla="*/ 23454 w 33322"/>
              <a:gd name="connsiteY2" fmla="*/ 453910 h 633109"/>
              <a:gd name="connsiteX3" fmla="*/ 20165 w 33322"/>
              <a:gd name="connsiteY3" fmla="*/ 490092 h 633109"/>
              <a:gd name="connsiteX4" fmla="*/ 13586 w 33322"/>
              <a:gd name="connsiteY4" fmla="*/ 522984 h 633109"/>
              <a:gd name="connsiteX5" fmla="*/ 10297 w 33322"/>
              <a:gd name="connsiteY5" fmla="*/ 559165 h 633109"/>
              <a:gd name="connsiteX6" fmla="*/ 7008 w 33322"/>
              <a:gd name="connsiteY6" fmla="*/ 572322 h 633109"/>
              <a:gd name="connsiteX7" fmla="*/ 3719 w 33322"/>
              <a:gd name="connsiteY7" fmla="*/ 605214 h 633109"/>
              <a:gd name="connsiteX8" fmla="*/ 430 w 33322"/>
              <a:gd name="connsiteY8" fmla="*/ 628239 h 633109"/>
              <a:gd name="connsiteX9" fmla="*/ 10297 w 33322"/>
              <a:gd name="connsiteY9" fmla="*/ 608503 h 633109"/>
              <a:gd name="connsiteX0" fmla="*/ 22209 w 23795"/>
              <a:gd name="connsiteY0" fmla="*/ 0 h 426430"/>
              <a:gd name="connsiteX1" fmla="*/ 23454 w 23795"/>
              <a:gd name="connsiteY1" fmla="*/ 247231 h 426430"/>
              <a:gd name="connsiteX2" fmla="*/ 20165 w 23795"/>
              <a:gd name="connsiteY2" fmla="*/ 283413 h 426430"/>
              <a:gd name="connsiteX3" fmla="*/ 13586 w 23795"/>
              <a:gd name="connsiteY3" fmla="*/ 316305 h 426430"/>
              <a:gd name="connsiteX4" fmla="*/ 10297 w 23795"/>
              <a:gd name="connsiteY4" fmla="*/ 352486 h 426430"/>
              <a:gd name="connsiteX5" fmla="*/ 7008 w 23795"/>
              <a:gd name="connsiteY5" fmla="*/ 365643 h 426430"/>
              <a:gd name="connsiteX6" fmla="*/ 3719 w 23795"/>
              <a:gd name="connsiteY6" fmla="*/ 398535 h 426430"/>
              <a:gd name="connsiteX7" fmla="*/ 430 w 23795"/>
              <a:gd name="connsiteY7" fmla="*/ 421560 h 426430"/>
              <a:gd name="connsiteX8" fmla="*/ 10297 w 23795"/>
              <a:gd name="connsiteY8" fmla="*/ 401824 h 426430"/>
              <a:gd name="connsiteX0" fmla="*/ 22209 w 23795"/>
              <a:gd name="connsiteY0" fmla="*/ 14294 h 226434"/>
              <a:gd name="connsiteX1" fmla="*/ 23454 w 23795"/>
              <a:gd name="connsiteY1" fmla="*/ 47235 h 226434"/>
              <a:gd name="connsiteX2" fmla="*/ 20165 w 23795"/>
              <a:gd name="connsiteY2" fmla="*/ 83417 h 226434"/>
              <a:gd name="connsiteX3" fmla="*/ 13586 w 23795"/>
              <a:gd name="connsiteY3" fmla="*/ 116309 h 226434"/>
              <a:gd name="connsiteX4" fmla="*/ 10297 w 23795"/>
              <a:gd name="connsiteY4" fmla="*/ 152490 h 226434"/>
              <a:gd name="connsiteX5" fmla="*/ 7008 w 23795"/>
              <a:gd name="connsiteY5" fmla="*/ 165647 h 226434"/>
              <a:gd name="connsiteX6" fmla="*/ 3719 w 23795"/>
              <a:gd name="connsiteY6" fmla="*/ 198539 h 226434"/>
              <a:gd name="connsiteX7" fmla="*/ 430 w 23795"/>
              <a:gd name="connsiteY7" fmla="*/ 221564 h 226434"/>
              <a:gd name="connsiteX8" fmla="*/ 10297 w 23795"/>
              <a:gd name="connsiteY8" fmla="*/ 201828 h 2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95" h="226434">
                <a:moveTo>
                  <a:pt x="22209" y="14294"/>
                </a:moveTo>
                <a:cubicBezTo>
                  <a:pt x="21661" y="80078"/>
                  <a:pt x="23795" y="0"/>
                  <a:pt x="23454" y="47235"/>
                </a:cubicBezTo>
                <a:cubicBezTo>
                  <a:pt x="23269" y="59344"/>
                  <a:pt x="21502" y="71381"/>
                  <a:pt x="20165" y="83417"/>
                </a:cubicBezTo>
                <a:cubicBezTo>
                  <a:pt x="17645" y="106095"/>
                  <a:pt x="18765" y="100776"/>
                  <a:pt x="13586" y="116309"/>
                </a:cubicBezTo>
                <a:cubicBezTo>
                  <a:pt x="12490" y="128369"/>
                  <a:pt x="11897" y="140486"/>
                  <a:pt x="10297" y="152490"/>
                </a:cubicBezTo>
                <a:cubicBezTo>
                  <a:pt x="9700" y="156971"/>
                  <a:pt x="7647" y="161172"/>
                  <a:pt x="7008" y="165647"/>
                </a:cubicBezTo>
                <a:cubicBezTo>
                  <a:pt x="5450" y="176555"/>
                  <a:pt x="5175" y="187617"/>
                  <a:pt x="3719" y="198539"/>
                </a:cubicBezTo>
                <a:cubicBezTo>
                  <a:pt x="0" y="226434"/>
                  <a:pt x="430" y="205747"/>
                  <a:pt x="430" y="221564"/>
                </a:cubicBezTo>
                <a:lnTo>
                  <a:pt x="10297" y="201828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2" name="Prostokąt zaokrąglony 151"/>
          <p:cNvSpPr/>
          <p:nvPr/>
        </p:nvSpPr>
        <p:spPr>
          <a:xfrm>
            <a:off x="3564828" y="3724913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3" name="pole tekstowe 152"/>
          <p:cNvSpPr txBox="1"/>
          <p:nvPr/>
        </p:nvSpPr>
        <p:spPr>
          <a:xfrm>
            <a:off x="3483872" y="3659972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4" name="Prostokąt zaokrąglony 153"/>
          <p:cNvSpPr/>
          <p:nvPr/>
        </p:nvSpPr>
        <p:spPr>
          <a:xfrm>
            <a:off x="4816414" y="3623689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5" name="pole tekstowe 154"/>
          <p:cNvSpPr txBox="1"/>
          <p:nvPr/>
        </p:nvSpPr>
        <p:spPr>
          <a:xfrm>
            <a:off x="4730931" y="3567803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6" name="Prostokąt zaokrąglony 155"/>
          <p:cNvSpPr/>
          <p:nvPr/>
        </p:nvSpPr>
        <p:spPr>
          <a:xfrm>
            <a:off x="5853970" y="3458820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7" name="Prostokąt 156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8" name="pole tekstowe 157"/>
          <p:cNvSpPr txBox="1"/>
          <p:nvPr/>
        </p:nvSpPr>
        <p:spPr>
          <a:xfrm>
            <a:off x="2450998" y="368822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0" name="pole tekstowe 159"/>
          <p:cNvSpPr txBox="1"/>
          <p:nvPr/>
        </p:nvSpPr>
        <p:spPr>
          <a:xfrm>
            <a:off x="3401146" y="416220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1" name="pole tekstowe 160"/>
          <p:cNvSpPr txBox="1"/>
          <p:nvPr/>
        </p:nvSpPr>
        <p:spPr>
          <a:xfrm>
            <a:off x="4153124" y="219778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5" name="pole tekstowe 164"/>
          <p:cNvSpPr txBox="1"/>
          <p:nvPr/>
        </p:nvSpPr>
        <p:spPr>
          <a:xfrm>
            <a:off x="6299931" y="335829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8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6" name="pole tekstowe 165"/>
          <p:cNvSpPr txBox="1"/>
          <p:nvPr/>
        </p:nvSpPr>
        <p:spPr>
          <a:xfrm>
            <a:off x="6119442" y="356873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7" name="pole tekstowe 166"/>
          <p:cNvSpPr txBox="1"/>
          <p:nvPr/>
        </p:nvSpPr>
        <p:spPr>
          <a:xfrm>
            <a:off x="6776945" y="330284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8" name="pole tekstowe 167"/>
          <p:cNvSpPr txBox="1"/>
          <p:nvPr/>
        </p:nvSpPr>
        <p:spPr>
          <a:xfrm>
            <a:off x="5770249" y="3391267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9" name="pole tekstowe 168"/>
          <p:cNvSpPr txBox="1"/>
          <p:nvPr/>
        </p:nvSpPr>
        <p:spPr>
          <a:xfrm>
            <a:off x="2190284" y="383571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10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70" name="pole tekstowe 169"/>
          <p:cNvSpPr txBox="1"/>
          <p:nvPr/>
        </p:nvSpPr>
        <p:spPr>
          <a:xfrm>
            <a:off x="6227481" y="31287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9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69" name="pole tekstowe 68"/>
          <p:cNvSpPr txBox="1"/>
          <p:nvPr/>
        </p:nvSpPr>
        <p:spPr>
          <a:xfrm>
            <a:off x="7351794" y="3152521"/>
            <a:ext cx="343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1D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70" name="Obraz 69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pic>
        <p:nvPicPr>
          <p:cNvPr id="71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4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72" name="pole tekstowe 71"/>
          <p:cNvSpPr txBox="1"/>
          <p:nvPr/>
        </p:nvSpPr>
        <p:spPr>
          <a:xfrm>
            <a:off x="5220072" y="357301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74" name="Prostokąt zaokrąglony 73"/>
          <p:cNvSpPr/>
          <p:nvPr/>
        </p:nvSpPr>
        <p:spPr>
          <a:xfrm>
            <a:off x="2267744" y="4149080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75" name="pole tekstowe 74"/>
          <p:cNvSpPr txBox="1"/>
          <p:nvPr/>
        </p:nvSpPr>
        <p:spPr>
          <a:xfrm>
            <a:off x="2195736" y="4077072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76" name="Prostokąt zaokrąglony 75"/>
          <p:cNvSpPr/>
          <p:nvPr/>
        </p:nvSpPr>
        <p:spPr>
          <a:xfrm>
            <a:off x="3563888" y="2204864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77" name="pole tekstowe 76"/>
          <p:cNvSpPr txBox="1"/>
          <p:nvPr/>
        </p:nvSpPr>
        <p:spPr>
          <a:xfrm>
            <a:off x="3503841" y="2132856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78" name="Prostokąt zaokrąglony 77"/>
          <p:cNvSpPr/>
          <p:nvPr/>
        </p:nvSpPr>
        <p:spPr>
          <a:xfrm>
            <a:off x="5959910" y="2060848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79" name="pole tekstowe 78"/>
          <p:cNvSpPr txBox="1"/>
          <p:nvPr/>
        </p:nvSpPr>
        <p:spPr>
          <a:xfrm>
            <a:off x="5898635" y="1990317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4C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Łącznik prosty 82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92" name="Prostokąt 91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3" name="Prostokąt 92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chemeClr val="accent1"/>
                </a:solidFill>
              </a:rPr>
              <a:t>Dojście do Parku Brochowskiego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/>
              <a:t>duża potrzeba realizacji połączenia Jagodna z Parkiem Brochowskim na wysokości ul. </a:t>
            </a:r>
            <a:r>
              <a:rPr lang="pl-PL" sz="1000" cap="all" dirty="0" err="1" smtClean="0"/>
              <a:t>Grapowa</a:t>
            </a:r>
            <a:r>
              <a:rPr lang="pl-PL" sz="1000" cap="all" dirty="0" smtClean="0"/>
              <a:t>.</a:t>
            </a:r>
            <a:endParaRPr lang="pl-PL" sz="1000" cap="all" dirty="0"/>
          </a:p>
        </p:txBody>
      </p:sp>
      <p:sp>
        <p:nvSpPr>
          <p:cNvPr id="94" name="Prostokąt 93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14</a:t>
            </a:r>
            <a:endParaRPr lang="pl-PL" sz="1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5" name="Obraz 94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6120" y="904530"/>
            <a:ext cx="7130598" cy="5040000"/>
          </a:xfrm>
          <a:prstGeom prst="rect">
            <a:avLst/>
          </a:prstGeom>
        </p:spPr>
      </p:pic>
      <p:sp>
        <p:nvSpPr>
          <p:cNvPr id="96" name="Dowolny kształt 95"/>
          <p:cNvSpPr/>
          <p:nvPr/>
        </p:nvSpPr>
        <p:spPr>
          <a:xfrm>
            <a:off x="2352163" y="3158620"/>
            <a:ext cx="5274724" cy="839575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1128" h="1041148">
                <a:moveTo>
                  <a:pt x="0" y="1041148"/>
                </a:moveTo>
                <a:lnTo>
                  <a:pt x="226336" y="991354"/>
                </a:lnTo>
                <a:lnTo>
                  <a:pt x="430039" y="977774"/>
                </a:lnTo>
                <a:lnTo>
                  <a:pt x="973247" y="905346"/>
                </a:lnTo>
                <a:lnTo>
                  <a:pt x="1335386" y="819338"/>
                </a:lnTo>
                <a:lnTo>
                  <a:pt x="1629624" y="755964"/>
                </a:lnTo>
                <a:lnTo>
                  <a:pt x="1729212" y="755964"/>
                </a:lnTo>
                <a:cubicBezTo>
                  <a:pt x="1798610" y="762133"/>
                  <a:pt x="1867769" y="774071"/>
                  <a:pt x="1937441" y="774071"/>
                </a:cubicBezTo>
                <a:lnTo>
                  <a:pt x="2195465" y="823865"/>
                </a:lnTo>
                <a:lnTo>
                  <a:pt x="2399168" y="823865"/>
                </a:lnTo>
                <a:lnTo>
                  <a:pt x="2706986" y="755964"/>
                </a:lnTo>
                <a:lnTo>
                  <a:pt x="3241140" y="615635"/>
                </a:lnTo>
                <a:cubicBezTo>
                  <a:pt x="3328612" y="600289"/>
                  <a:pt x="3414883" y="570368"/>
                  <a:pt x="3503691" y="570368"/>
                </a:cubicBezTo>
                <a:lnTo>
                  <a:pt x="3843196" y="516047"/>
                </a:lnTo>
                <a:lnTo>
                  <a:pt x="4182701" y="461726"/>
                </a:lnTo>
                <a:lnTo>
                  <a:pt x="4427144" y="452673"/>
                </a:lnTo>
                <a:lnTo>
                  <a:pt x="4748542" y="380245"/>
                </a:lnTo>
                <a:lnTo>
                  <a:pt x="5151422" y="280657"/>
                </a:lnTo>
                <a:cubicBezTo>
                  <a:pt x="5267511" y="250107"/>
                  <a:pt x="5379939" y="190122"/>
                  <a:pt x="5499980" y="190122"/>
                </a:cubicBezTo>
                <a:cubicBezTo>
                  <a:pt x="5572216" y="162457"/>
                  <a:pt x="5639910" y="108641"/>
                  <a:pt x="5717263" y="108641"/>
                </a:cubicBezTo>
                <a:lnTo>
                  <a:pt x="6541128" y="0"/>
                </a:lnTo>
              </a:path>
            </a:pathLst>
          </a:cu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7" name="Dowolny kształt 96"/>
          <p:cNvSpPr/>
          <p:nvPr/>
        </p:nvSpPr>
        <p:spPr>
          <a:xfrm>
            <a:off x="2362153" y="3180628"/>
            <a:ext cx="5275789" cy="835226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42449"/>
              <a:gd name="connsiteY0" fmla="*/ 1035755 h 1035755"/>
              <a:gd name="connsiteX1" fmla="*/ 226336 w 6542449"/>
              <a:gd name="connsiteY1" fmla="*/ 985961 h 1035755"/>
              <a:gd name="connsiteX2" fmla="*/ 430039 w 6542449"/>
              <a:gd name="connsiteY2" fmla="*/ 972381 h 1035755"/>
              <a:gd name="connsiteX3" fmla="*/ 973247 w 6542449"/>
              <a:gd name="connsiteY3" fmla="*/ 899953 h 1035755"/>
              <a:gd name="connsiteX4" fmla="*/ 1335386 w 6542449"/>
              <a:gd name="connsiteY4" fmla="*/ 813945 h 1035755"/>
              <a:gd name="connsiteX5" fmla="*/ 1629624 w 6542449"/>
              <a:gd name="connsiteY5" fmla="*/ 750571 h 1035755"/>
              <a:gd name="connsiteX6" fmla="*/ 1729212 w 6542449"/>
              <a:gd name="connsiteY6" fmla="*/ 750571 h 1035755"/>
              <a:gd name="connsiteX7" fmla="*/ 1937441 w 6542449"/>
              <a:gd name="connsiteY7" fmla="*/ 768678 h 1035755"/>
              <a:gd name="connsiteX8" fmla="*/ 2195465 w 6542449"/>
              <a:gd name="connsiteY8" fmla="*/ 818472 h 1035755"/>
              <a:gd name="connsiteX9" fmla="*/ 2399168 w 6542449"/>
              <a:gd name="connsiteY9" fmla="*/ 818472 h 1035755"/>
              <a:gd name="connsiteX10" fmla="*/ 2706986 w 6542449"/>
              <a:gd name="connsiteY10" fmla="*/ 750571 h 1035755"/>
              <a:gd name="connsiteX11" fmla="*/ 3241140 w 6542449"/>
              <a:gd name="connsiteY11" fmla="*/ 610242 h 1035755"/>
              <a:gd name="connsiteX12" fmla="*/ 3503691 w 6542449"/>
              <a:gd name="connsiteY12" fmla="*/ 564975 h 1035755"/>
              <a:gd name="connsiteX13" fmla="*/ 3843196 w 6542449"/>
              <a:gd name="connsiteY13" fmla="*/ 510654 h 1035755"/>
              <a:gd name="connsiteX14" fmla="*/ 4182701 w 6542449"/>
              <a:gd name="connsiteY14" fmla="*/ 456333 h 1035755"/>
              <a:gd name="connsiteX15" fmla="*/ 4427144 w 6542449"/>
              <a:gd name="connsiteY15" fmla="*/ 447280 h 1035755"/>
              <a:gd name="connsiteX16" fmla="*/ 4748542 w 6542449"/>
              <a:gd name="connsiteY16" fmla="*/ 374852 h 1035755"/>
              <a:gd name="connsiteX17" fmla="*/ 5151422 w 6542449"/>
              <a:gd name="connsiteY17" fmla="*/ 275264 h 1035755"/>
              <a:gd name="connsiteX18" fmla="*/ 5499980 w 6542449"/>
              <a:gd name="connsiteY18" fmla="*/ 184729 h 1035755"/>
              <a:gd name="connsiteX19" fmla="*/ 5717263 w 6542449"/>
              <a:gd name="connsiteY19" fmla="*/ 103248 h 1035755"/>
              <a:gd name="connsiteX20" fmla="*/ 6542449 w 6542449"/>
              <a:gd name="connsiteY20" fmla="*/ 0 h 103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2449" h="1035755">
                <a:moveTo>
                  <a:pt x="0" y="1035755"/>
                </a:moveTo>
                <a:lnTo>
                  <a:pt x="226336" y="985961"/>
                </a:lnTo>
                <a:lnTo>
                  <a:pt x="430039" y="972381"/>
                </a:lnTo>
                <a:lnTo>
                  <a:pt x="973247" y="899953"/>
                </a:lnTo>
                <a:lnTo>
                  <a:pt x="1335386" y="813945"/>
                </a:lnTo>
                <a:lnTo>
                  <a:pt x="1629624" y="750571"/>
                </a:lnTo>
                <a:lnTo>
                  <a:pt x="1729212" y="750571"/>
                </a:lnTo>
                <a:cubicBezTo>
                  <a:pt x="1798610" y="756740"/>
                  <a:pt x="1867769" y="768678"/>
                  <a:pt x="1937441" y="768678"/>
                </a:cubicBezTo>
                <a:lnTo>
                  <a:pt x="2195465" y="818472"/>
                </a:lnTo>
                <a:lnTo>
                  <a:pt x="2399168" y="818472"/>
                </a:lnTo>
                <a:lnTo>
                  <a:pt x="2706986" y="750571"/>
                </a:lnTo>
                <a:lnTo>
                  <a:pt x="3241140" y="610242"/>
                </a:lnTo>
                <a:cubicBezTo>
                  <a:pt x="3328612" y="594896"/>
                  <a:pt x="3414883" y="564975"/>
                  <a:pt x="3503691" y="564975"/>
                </a:cubicBezTo>
                <a:lnTo>
                  <a:pt x="3843196" y="510654"/>
                </a:lnTo>
                <a:lnTo>
                  <a:pt x="4182701" y="456333"/>
                </a:lnTo>
                <a:lnTo>
                  <a:pt x="4427144" y="447280"/>
                </a:lnTo>
                <a:lnTo>
                  <a:pt x="4748542" y="374852"/>
                </a:lnTo>
                <a:lnTo>
                  <a:pt x="5151422" y="275264"/>
                </a:lnTo>
                <a:cubicBezTo>
                  <a:pt x="5267511" y="244714"/>
                  <a:pt x="5379939" y="184729"/>
                  <a:pt x="5499980" y="184729"/>
                </a:cubicBezTo>
                <a:cubicBezTo>
                  <a:pt x="5572216" y="157064"/>
                  <a:pt x="5639910" y="103248"/>
                  <a:pt x="5717263" y="103248"/>
                </a:cubicBezTo>
                <a:lnTo>
                  <a:pt x="6542449" y="0"/>
                </a:lnTo>
              </a:path>
            </a:pathLst>
          </a:custGeom>
          <a:ln w="22225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8" name="Dowolny kształt 97"/>
          <p:cNvSpPr/>
          <p:nvPr/>
        </p:nvSpPr>
        <p:spPr>
          <a:xfrm>
            <a:off x="2348088" y="3191346"/>
            <a:ext cx="5303057" cy="849878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76263"/>
              <a:gd name="connsiteY0" fmla="*/ 1053925 h 1053925"/>
              <a:gd name="connsiteX1" fmla="*/ 226336 w 6576263"/>
              <a:gd name="connsiteY1" fmla="*/ 1004131 h 1053925"/>
              <a:gd name="connsiteX2" fmla="*/ 430039 w 6576263"/>
              <a:gd name="connsiteY2" fmla="*/ 990551 h 1053925"/>
              <a:gd name="connsiteX3" fmla="*/ 973247 w 6576263"/>
              <a:gd name="connsiteY3" fmla="*/ 918123 h 1053925"/>
              <a:gd name="connsiteX4" fmla="*/ 1335386 w 6576263"/>
              <a:gd name="connsiteY4" fmla="*/ 832115 h 1053925"/>
              <a:gd name="connsiteX5" fmla="*/ 1629624 w 6576263"/>
              <a:gd name="connsiteY5" fmla="*/ 768741 h 1053925"/>
              <a:gd name="connsiteX6" fmla="*/ 1729212 w 6576263"/>
              <a:gd name="connsiteY6" fmla="*/ 768741 h 1053925"/>
              <a:gd name="connsiteX7" fmla="*/ 1937441 w 6576263"/>
              <a:gd name="connsiteY7" fmla="*/ 786848 h 1053925"/>
              <a:gd name="connsiteX8" fmla="*/ 2195465 w 6576263"/>
              <a:gd name="connsiteY8" fmla="*/ 836642 h 1053925"/>
              <a:gd name="connsiteX9" fmla="*/ 2399168 w 6576263"/>
              <a:gd name="connsiteY9" fmla="*/ 836642 h 1053925"/>
              <a:gd name="connsiteX10" fmla="*/ 2706986 w 6576263"/>
              <a:gd name="connsiteY10" fmla="*/ 768741 h 1053925"/>
              <a:gd name="connsiteX11" fmla="*/ 3241140 w 6576263"/>
              <a:gd name="connsiteY11" fmla="*/ 628412 h 1053925"/>
              <a:gd name="connsiteX12" fmla="*/ 3503691 w 6576263"/>
              <a:gd name="connsiteY12" fmla="*/ 583145 h 1053925"/>
              <a:gd name="connsiteX13" fmla="*/ 3843196 w 6576263"/>
              <a:gd name="connsiteY13" fmla="*/ 528824 h 1053925"/>
              <a:gd name="connsiteX14" fmla="*/ 4182701 w 6576263"/>
              <a:gd name="connsiteY14" fmla="*/ 474503 h 1053925"/>
              <a:gd name="connsiteX15" fmla="*/ 4427144 w 6576263"/>
              <a:gd name="connsiteY15" fmla="*/ 465450 h 1053925"/>
              <a:gd name="connsiteX16" fmla="*/ 4748542 w 6576263"/>
              <a:gd name="connsiteY16" fmla="*/ 393022 h 1053925"/>
              <a:gd name="connsiteX17" fmla="*/ 5151422 w 6576263"/>
              <a:gd name="connsiteY17" fmla="*/ 293434 h 1053925"/>
              <a:gd name="connsiteX18" fmla="*/ 5499980 w 6576263"/>
              <a:gd name="connsiteY18" fmla="*/ 202899 h 1053925"/>
              <a:gd name="connsiteX19" fmla="*/ 5717263 w 6576263"/>
              <a:gd name="connsiteY19" fmla="*/ 121418 h 1053925"/>
              <a:gd name="connsiteX20" fmla="*/ 6576263 w 6576263"/>
              <a:gd name="connsiteY20" fmla="*/ 0 h 105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76263" h="1053925">
                <a:moveTo>
                  <a:pt x="0" y="1053925"/>
                </a:moveTo>
                <a:lnTo>
                  <a:pt x="226336" y="1004131"/>
                </a:lnTo>
                <a:lnTo>
                  <a:pt x="430039" y="990551"/>
                </a:lnTo>
                <a:lnTo>
                  <a:pt x="973247" y="918123"/>
                </a:lnTo>
                <a:lnTo>
                  <a:pt x="1335386" y="832115"/>
                </a:lnTo>
                <a:lnTo>
                  <a:pt x="1629624" y="768741"/>
                </a:lnTo>
                <a:lnTo>
                  <a:pt x="1729212" y="768741"/>
                </a:lnTo>
                <a:cubicBezTo>
                  <a:pt x="1798610" y="774910"/>
                  <a:pt x="1867769" y="786848"/>
                  <a:pt x="1937441" y="786848"/>
                </a:cubicBezTo>
                <a:lnTo>
                  <a:pt x="2195465" y="836642"/>
                </a:lnTo>
                <a:lnTo>
                  <a:pt x="2399168" y="836642"/>
                </a:lnTo>
                <a:lnTo>
                  <a:pt x="2706986" y="768741"/>
                </a:lnTo>
                <a:lnTo>
                  <a:pt x="3241140" y="628412"/>
                </a:lnTo>
                <a:cubicBezTo>
                  <a:pt x="3328612" y="613066"/>
                  <a:pt x="3414883" y="583145"/>
                  <a:pt x="3503691" y="583145"/>
                </a:cubicBezTo>
                <a:lnTo>
                  <a:pt x="3843196" y="528824"/>
                </a:lnTo>
                <a:lnTo>
                  <a:pt x="4182701" y="474503"/>
                </a:lnTo>
                <a:lnTo>
                  <a:pt x="4427144" y="465450"/>
                </a:lnTo>
                <a:lnTo>
                  <a:pt x="4748542" y="393022"/>
                </a:lnTo>
                <a:lnTo>
                  <a:pt x="5151422" y="293434"/>
                </a:lnTo>
                <a:cubicBezTo>
                  <a:pt x="5267511" y="262884"/>
                  <a:pt x="5379939" y="202899"/>
                  <a:pt x="5499980" y="202899"/>
                </a:cubicBezTo>
                <a:cubicBezTo>
                  <a:pt x="5572216" y="175234"/>
                  <a:pt x="5639910" y="121418"/>
                  <a:pt x="5717263" y="121418"/>
                </a:cubicBezTo>
                <a:lnTo>
                  <a:pt x="6576263" y="0"/>
                </a:lnTo>
              </a:path>
            </a:pathLst>
          </a:custGeom>
          <a:ln w="22225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9" name="pole tekstowe 98"/>
          <p:cNvSpPr txBox="1"/>
          <p:nvPr/>
        </p:nvSpPr>
        <p:spPr>
          <a:xfrm>
            <a:off x="7175830" y="31467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3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0" name="Dowolny kształt 99"/>
          <p:cNvSpPr/>
          <p:nvPr/>
        </p:nvSpPr>
        <p:spPr>
          <a:xfrm>
            <a:off x="3148736" y="3657231"/>
            <a:ext cx="40515" cy="218779"/>
          </a:xfrm>
          <a:custGeom>
            <a:avLst/>
            <a:gdLst>
              <a:gd name="connsiteX0" fmla="*/ 50242 w 50242"/>
              <a:gd name="connsiteY0" fmla="*/ 0 h 271305"/>
              <a:gd name="connsiteX1" fmla="*/ 20097 w 50242"/>
              <a:gd name="connsiteY1" fmla="*/ 105507 h 271305"/>
              <a:gd name="connsiteX2" fmla="*/ 0 w 50242"/>
              <a:gd name="connsiteY2" fmla="*/ 271305 h 27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42" h="271305">
                <a:moveTo>
                  <a:pt x="50242" y="0"/>
                </a:moveTo>
                <a:lnTo>
                  <a:pt x="20097" y="105507"/>
                </a:lnTo>
                <a:lnTo>
                  <a:pt x="0" y="271305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1" name="Dowolny kształt 100"/>
          <p:cNvSpPr/>
          <p:nvPr/>
        </p:nvSpPr>
        <p:spPr>
          <a:xfrm>
            <a:off x="6353443" y="3234353"/>
            <a:ext cx="550171" cy="159532"/>
          </a:xfrm>
          <a:custGeom>
            <a:avLst/>
            <a:gdLst>
              <a:gd name="connsiteX0" fmla="*/ 0 w 572756"/>
              <a:gd name="connsiteY0" fmla="*/ 140677 h 140677"/>
              <a:gd name="connsiteX1" fmla="*/ 331596 w 572756"/>
              <a:gd name="connsiteY1" fmla="*/ 55266 h 140677"/>
              <a:gd name="connsiteX2" fmla="*/ 572756 w 572756"/>
              <a:gd name="connsiteY2" fmla="*/ 0 h 140677"/>
              <a:gd name="connsiteX0" fmla="*/ 0 w 556071"/>
              <a:gd name="connsiteY0" fmla="*/ 145443 h 145443"/>
              <a:gd name="connsiteX1" fmla="*/ 331596 w 556071"/>
              <a:gd name="connsiteY1" fmla="*/ 60032 h 145443"/>
              <a:gd name="connsiteX2" fmla="*/ 556071 w 556071"/>
              <a:gd name="connsiteY2" fmla="*/ 0 h 145443"/>
              <a:gd name="connsiteX0" fmla="*/ 0 w 682261"/>
              <a:gd name="connsiteY0" fmla="*/ 197834 h 197834"/>
              <a:gd name="connsiteX1" fmla="*/ 331596 w 682261"/>
              <a:gd name="connsiteY1" fmla="*/ 112423 h 197834"/>
              <a:gd name="connsiteX2" fmla="*/ 682261 w 682261"/>
              <a:gd name="connsiteY2" fmla="*/ 0 h 19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261" h="197834">
                <a:moveTo>
                  <a:pt x="0" y="197834"/>
                </a:moveTo>
                <a:lnTo>
                  <a:pt x="331596" y="112423"/>
                </a:lnTo>
                <a:lnTo>
                  <a:pt x="682261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2" name="pole tekstowe 101"/>
          <p:cNvSpPr txBox="1"/>
          <p:nvPr/>
        </p:nvSpPr>
        <p:spPr>
          <a:xfrm>
            <a:off x="6673959" y="30702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3" name="Dowolny kształt 102"/>
          <p:cNvSpPr/>
          <p:nvPr/>
        </p:nvSpPr>
        <p:spPr>
          <a:xfrm>
            <a:off x="3694244" y="1933558"/>
            <a:ext cx="863772" cy="547757"/>
          </a:xfrm>
          <a:custGeom>
            <a:avLst/>
            <a:gdLst>
              <a:gd name="connsiteX0" fmla="*/ 0 w 1071154"/>
              <a:gd name="connsiteY0" fmla="*/ 415108 h 679268"/>
              <a:gd name="connsiteX1" fmla="*/ 795383 w 1071154"/>
              <a:gd name="connsiteY1" fmla="*/ 679268 h 679268"/>
              <a:gd name="connsiteX2" fmla="*/ 830217 w 1071154"/>
              <a:gd name="connsiteY2" fmla="*/ 574766 h 679268"/>
              <a:gd name="connsiteX3" fmla="*/ 928914 w 1071154"/>
              <a:gd name="connsiteY3" fmla="*/ 339634 h 679268"/>
              <a:gd name="connsiteX4" fmla="*/ 986971 w 1071154"/>
              <a:gd name="connsiteY4" fmla="*/ 148046 h 679268"/>
              <a:gd name="connsiteX5" fmla="*/ 1071154 w 1071154"/>
              <a:gd name="connsiteY5" fmla="*/ 0 h 67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1154" h="679268">
                <a:moveTo>
                  <a:pt x="0" y="415108"/>
                </a:moveTo>
                <a:lnTo>
                  <a:pt x="795383" y="679268"/>
                </a:lnTo>
                <a:lnTo>
                  <a:pt x="830217" y="574766"/>
                </a:lnTo>
                <a:lnTo>
                  <a:pt x="928914" y="339634"/>
                </a:lnTo>
                <a:lnTo>
                  <a:pt x="986971" y="148046"/>
                </a:lnTo>
                <a:lnTo>
                  <a:pt x="1071154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4" name="pole tekstowe 103"/>
          <p:cNvSpPr txBox="1"/>
          <p:nvPr/>
        </p:nvSpPr>
        <p:spPr>
          <a:xfrm>
            <a:off x="5781952" y="401050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5" name="Dowolny kształt 104"/>
          <p:cNvSpPr/>
          <p:nvPr/>
        </p:nvSpPr>
        <p:spPr>
          <a:xfrm>
            <a:off x="4338854" y="2406025"/>
            <a:ext cx="2379159" cy="130575"/>
          </a:xfrm>
          <a:custGeom>
            <a:avLst/>
            <a:gdLst>
              <a:gd name="connsiteX0" fmla="*/ 2950369 w 2950369"/>
              <a:gd name="connsiteY0" fmla="*/ 111919 h 161925"/>
              <a:gd name="connsiteX1" fmla="*/ 2817019 w 2950369"/>
              <a:gd name="connsiteY1" fmla="*/ 97631 h 161925"/>
              <a:gd name="connsiteX2" fmla="*/ 1571625 w 2950369"/>
              <a:gd name="connsiteY2" fmla="*/ 0 h 161925"/>
              <a:gd name="connsiteX3" fmla="*/ 590550 w 2950369"/>
              <a:gd name="connsiteY3" fmla="*/ 161925 h 161925"/>
              <a:gd name="connsiteX4" fmla="*/ 0 w 2950369"/>
              <a:gd name="connsiteY4" fmla="*/ 90487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369" h="161925">
                <a:moveTo>
                  <a:pt x="2950369" y="111919"/>
                </a:moveTo>
                <a:lnTo>
                  <a:pt x="2817019" y="97631"/>
                </a:lnTo>
                <a:lnTo>
                  <a:pt x="1571625" y="0"/>
                </a:lnTo>
                <a:lnTo>
                  <a:pt x="590550" y="161925"/>
                </a:lnTo>
                <a:lnTo>
                  <a:pt x="0" y="90487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6" name="pole tekstowe 105"/>
          <p:cNvSpPr txBox="1"/>
          <p:nvPr/>
        </p:nvSpPr>
        <p:spPr>
          <a:xfrm>
            <a:off x="4277739" y="236017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7" name="pole tekstowe 106"/>
          <p:cNvSpPr txBox="1"/>
          <p:nvPr/>
        </p:nvSpPr>
        <p:spPr>
          <a:xfrm>
            <a:off x="6616724" y="2427875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8" name="Dowolny kształt 107"/>
          <p:cNvSpPr/>
          <p:nvPr/>
        </p:nvSpPr>
        <p:spPr>
          <a:xfrm>
            <a:off x="6671928" y="3368057"/>
            <a:ext cx="848739" cy="940911"/>
          </a:xfrm>
          <a:custGeom>
            <a:avLst/>
            <a:gdLst>
              <a:gd name="connsiteX0" fmla="*/ 0 w 1052512"/>
              <a:gd name="connsiteY0" fmla="*/ 0 h 1166813"/>
              <a:gd name="connsiteX1" fmla="*/ 130969 w 1052512"/>
              <a:gd name="connsiteY1" fmla="*/ 161925 h 1166813"/>
              <a:gd name="connsiteX2" fmla="*/ 316706 w 1052512"/>
              <a:gd name="connsiteY2" fmla="*/ 450056 h 1166813"/>
              <a:gd name="connsiteX3" fmla="*/ 433387 w 1052512"/>
              <a:gd name="connsiteY3" fmla="*/ 683419 h 1166813"/>
              <a:gd name="connsiteX4" fmla="*/ 454819 w 1052512"/>
              <a:gd name="connsiteY4" fmla="*/ 783431 h 1166813"/>
              <a:gd name="connsiteX5" fmla="*/ 414337 w 1052512"/>
              <a:gd name="connsiteY5" fmla="*/ 912019 h 1166813"/>
              <a:gd name="connsiteX6" fmla="*/ 421481 w 1052512"/>
              <a:gd name="connsiteY6" fmla="*/ 945356 h 1166813"/>
              <a:gd name="connsiteX7" fmla="*/ 447675 w 1052512"/>
              <a:gd name="connsiteY7" fmla="*/ 962025 h 1166813"/>
              <a:gd name="connsiteX8" fmla="*/ 604837 w 1052512"/>
              <a:gd name="connsiteY8" fmla="*/ 1002506 h 1166813"/>
              <a:gd name="connsiteX9" fmla="*/ 950119 w 1052512"/>
              <a:gd name="connsiteY9" fmla="*/ 1121569 h 1166813"/>
              <a:gd name="connsiteX10" fmla="*/ 1052512 w 1052512"/>
              <a:gd name="connsiteY10" fmla="*/ 1166813 h 116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2512" h="1166813">
                <a:moveTo>
                  <a:pt x="0" y="0"/>
                </a:moveTo>
                <a:lnTo>
                  <a:pt x="130969" y="161925"/>
                </a:lnTo>
                <a:lnTo>
                  <a:pt x="316706" y="450056"/>
                </a:lnTo>
                <a:lnTo>
                  <a:pt x="433387" y="683419"/>
                </a:lnTo>
                <a:lnTo>
                  <a:pt x="454819" y="783431"/>
                </a:lnTo>
                <a:lnTo>
                  <a:pt x="414337" y="912019"/>
                </a:lnTo>
                <a:lnTo>
                  <a:pt x="421481" y="945356"/>
                </a:lnTo>
                <a:lnTo>
                  <a:pt x="447675" y="962025"/>
                </a:lnTo>
                <a:lnTo>
                  <a:pt x="604837" y="1002506"/>
                </a:lnTo>
                <a:lnTo>
                  <a:pt x="950119" y="1121569"/>
                </a:lnTo>
                <a:lnTo>
                  <a:pt x="1052512" y="1166813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9" name="pole tekstowe 108"/>
          <p:cNvSpPr txBox="1"/>
          <p:nvPr/>
        </p:nvSpPr>
        <p:spPr>
          <a:xfrm>
            <a:off x="7223445" y="4198846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0" name="Dowolny kształt 109"/>
          <p:cNvSpPr/>
          <p:nvPr/>
        </p:nvSpPr>
        <p:spPr>
          <a:xfrm>
            <a:off x="3131586" y="2192738"/>
            <a:ext cx="558680" cy="1678300"/>
          </a:xfrm>
          <a:custGeom>
            <a:avLst/>
            <a:gdLst>
              <a:gd name="connsiteX0" fmla="*/ 17331 w 710144"/>
              <a:gd name="connsiteY0" fmla="*/ 2081241 h 2081241"/>
              <a:gd name="connsiteX1" fmla="*/ 31356 w 710144"/>
              <a:gd name="connsiteY1" fmla="*/ 1957825 h 2081241"/>
              <a:gd name="connsiteX2" fmla="*/ 67820 w 710144"/>
              <a:gd name="connsiteY2" fmla="*/ 1814775 h 2081241"/>
              <a:gd name="connsiteX3" fmla="*/ 682095 w 710144"/>
              <a:gd name="connsiteY3" fmla="*/ 78537 h 2081241"/>
              <a:gd name="connsiteX4" fmla="*/ 710144 w 710144"/>
              <a:gd name="connsiteY4" fmla="*/ 0 h 2081241"/>
              <a:gd name="connsiteX0" fmla="*/ 60305 w 753118"/>
              <a:gd name="connsiteY0" fmla="*/ 2081241 h 2148559"/>
              <a:gd name="connsiteX1" fmla="*/ 110794 w 753118"/>
              <a:gd name="connsiteY1" fmla="*/ 1814775 h 2148559"/>
              <a:gd name="connsiteX2" fmla="*/ 725069 w 753118"/>
              <a:gd name="connsiteY2" fmla="*/ 78537 h 2148559"/>
              <a:gd name="connsiteX3" fmla="*/ 753118 w 753118"/>
              <a:gd name="connsiteY3" fmla="*/ 0 h 2148559"/>
              <a:gd name="connsiteX0" fmla="*/ 0 w 692813"/>
              <a:gd name="connsiteY0" fmla="*/ 2081241 h 2081241"/>
              <a:gd name="connsiteX1" fmla="*/ 50489 w 692813"/>
              <a:gd name="connsiteY1" fmla="*/ 1814775 h 2081241"/>
              <a:gd name="connsiteX2" fmla="*/ 664764 w 692813"/>
              <a:gd name="connsiteY2" fmla="*/ 78537 h 2081241"/>
              <a:gd name="connsiteX3" fmla="*/ 692813 w 692813"/>
              <a:gd name="connsiteY3" fmla="*/ 0 h 208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813" h="2081241">
                <a:moveTo>
                  <a:pt x="0" y="2081241"/>
                </a:moveTo>
                <a:lnTo>
                  <a:pt x="50489" y="1814775"/>
                </a:lnTo>
                <a:lnTo>
                  <a:pt x="664764" y="78537"/>
                </a:lnTo>
                <a:lnTo>
                  <a:pt x="692813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1" name="pole tekstowe 110"/>
          <p:cNvSpPr txBox="1"/>
          <p:nvPr/>
        </p:nvSpPr>
        <p:spPr>
          <a:xfrm>
            <a:off x="2940877" y="3652966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7C.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2" name="pole tekstowe 111"/>
          <p:cNvSpPr txBox="1"/>
          <p:nvPr/>
        </p:nvSpPr>
        <p:spPr>
          <a:xfrm>
            <a:off x="6563906" y="329699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8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4" name="Dowolny kształt 113"/>
          <p:cNvSpPr/>
          <p:nvPr/>
        </p:nvSpPr>
        <p:spPr>
          <a:xfrm>
            <a:off x="3156762" y="3480965"/>
            <a:ext cx="866405" cy="374828"/>
          </a:xfrm>
          <a:custGeom>
            <a:avLst/>
            <a:gdLst>
              <a:gd name="connsiteX0" fmla="*/ 110490 w 1074420"/>
              <a:gd name="connsiteY0" fmla="*/ 0 h 464820"/>
              <a:gd name="connsiteX1" fmla="*/ 1074420 w 1074420"/>
              <a:gd name="connsiteY1" fmla="*/ 316230 h 464820"/>
              <a:gd name="connsiteX2" fmla="*/ 1062990 w 1074420"/>
              <a:gd name="connsiteY2" fmla="*/ 354330 h 464820"/>
              <a:gd name="connsiteX3" fmla="*/ 720090 w 1074420"/>
              <a:gd name="connsiteY3" fmla="*/ 331470 h 464820"/>
              <a:gd name="connsiteX4" fmla="*/ 586740 w 1074420"/>
              <a:gd name="connsiteY4" fmla="*/ 331470 h 464820"/>
              <a:gd name="connsiteX5" fmla="*/ 0 w 1074420"/>
              <a:gd name="connsiteY5" fmla="*/ 464820 h 464820"/>
              <a:gd name="connsiteX6" fmla="*/ 41910 w 1074420"/>
              <a:gd name="connsiteY6" fmla="*/ 266700 h 464820"/>
              <a:gd name="connsiteX7" fmla="*/ 110490 w 1074420"/>
              <a:gd name="connsiteY7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4420" h="464820">
                <a:moveTo>
                  <a:pt x="110490" y="0"/>
                </a:moveTo>
                <a:lnTo>
                  <a:pt x="1074420" y="316230"/>
                </a:lnTo>
                <a:lnTo>
                  <a:pt x="1062990" y="354330"/>
                </a:lnTo>
                <a:lnTo>
                  <a:pt x="720090" y="331470"/>
                </a:lnTo>
                <a:cubicBezTo>
                  <a:pt x="581135" y="327610"/>
                  <a:pt x="550589" y="295319"/>
                  <a:pt x="586740" y="331470"/>
                </a:cubicBezTo>
                <a:lnTo>
                  <a:pt x="0" y="464820"/>
                </a:lnTo>
                <a:cubicBezTo>
                  <a:pt x="14232" y="398836"/>
                  <a:pt x="41910" y="334201"/>
                  <a:pt x="41910" y="266700"/>
                </a:cubicBezTo>
                <a:lnTo>
                  <a:pt x="110490" y="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5" name="pole tekstowe 114"/>
          <p:cNvSpPr txBox="1"/>
          <p:nvPr/>
        </p:nvSpPr>
        <p:spPr>
          <a:xfrm>
            <a:off x="3126490" y="365010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7" name="pole tekstowe 116"/>
          <p:cNvSpPr txBox="1"/>
          <p:nvPr/>
        </p:nvSpPr>
        <p:spPr>
          <a:xfrm>
            <a:off x="3732209" y="358411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13</a:t>
            </a:r>
            <a:endParaRPr lang="pl-PL" sz="1100" dirty="0">
              <a:solidFill>
                <a:schemeClr val="bg1"/>
              </a:solidFill>
            </a:endParaRPr>
          </a:p>
        </p:txBody>
      </p:sp>
      <p:cxnSp>
        <p:nvCxnSpPr>
          <p:cNvPr id="119" name="Łącznik prosty ze strzałką 118"/>
          <p:cNvCxnSpPr/>
          <p:nvPr/>
        </p:nvCxnSpPr>
        <p:spPr>
          <a:xfrm rot="16200000" flipV="1">
            <a:off x="4321638" y="1856354"/>
            <a:ext cx="295756" cy="16207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Łącznik prosty ze strzałką 120"/>
          <p:cNvCxnSpPr/>
          <p:nvPr/>
        </p:nvCxnSpPr>
        <p:spPr>
          <a:xfrm rot="5400000" flipH="1" flipV="1">
            <a:off x="4522591" y="1814766"/>
            <a:ext cx="253885" cy="84534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pole tekstowe 121"/>
          <p:cNvSpPr txBox="1"/>
          <p:nvPr/>
        </p:nvSpPr>
        <p:spPr>
          <a:xfrm>
            <a:off x="4390467" y="1701854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14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38" name="Prostokąt zaokrąglony 137"/>
          <p:cNvSpPr/>
          <p:nvPr/>
        </p:nvSpPr>
        <p:spPr>
          <a:xfrm>
            <a:off x="2292622" y="3903167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39" name="Prostokąt zaokrąglony 138"/>
          <p:cNvSpPr/>
          <p:nvPr/>
        </p:nvSpPr>
        <p:spPr>
          <a:xfrm>
            <a:off x="2543749" y="3750361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0" name="Prostokąt zaokrąglony 139"/>
          <p:cNvSpPr/>
          <p:nvPr/>
        </p:nvSpPr>
        <p:spPr>
          <a:xfrm>
            <a:off x="3493190" y="4227096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1" name="Prostokąt zaokrąglony 140"/>
          <p:cNvSpPr/>
          <p:nvPr/>
        </p:nvSpPr>
        <p:spPr>
          <a:xfrm>
            <a:off x="6214682" y="3634398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2" name="Prostokąt zaokrąglony 141"/>
          <p:cNvSpPr/>
          <p:nvPr/>
        </p:nvSpPr>
        <p:spPr>
          <a:xfrm>
            <a:off x="4248507" y="2268640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4" name="Prostokąt zaokrąglony 143"/>
          <p:cNvSpPr>
            <a:spLocks noChangeAspect="1"/>
          </p:cNvSpPr>
          <p:nvPr/>
        </p:nvSpPr>
        <p:spPr>
          <a:xfrm>
            <a:off x="6351617" y="3432507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5" name="Prostokąt zaokrąglony 144"/>
          <p:cNvSpPr>
            <a:spLocks noChangeAspect="1"/>
          </p:cNvSpPr>
          <p:nvPr/>
        </p:nvSpPr>
        <p:spPr>
          <a:xfrm>
            <a:off x="6607972" y="3368558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7" name="Prostokąt zaokrąglony 146"/>
          <p:cNvSpPr>
            <a:spLocks noChangeAspect="1"/>
          </p:cNvSpPr>
          <p:nvPr/>
        </p:nvSpPr>
        <p:spPr>
          <a:xfrm>
            <a:off x="6859320" y="3370925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8" name="Dowolny kształt 147"/>
          <p:cNvSpPr/>
          <p:nvPr/>
        </p:nvSpPr>
        <p:spPr>
          <a:xfrm>
            <a:off x="4085115" y="3838526"/>
            <a:ext cx="328670" cy="844418"/>
          </a:xfrm>
          <a:custGeom>
            <a:avLst/>
            <a:gdLst>
              <a:gd name="connsiteX0" fmla="*/ 490092 w 490092"/>
              <a:gd name="connsiteY0" fmla="*/ 0 h 1177537"/>
              <a:gd name="connsiteX1" fmla="*/ 0 w 490092"/>
              <a:gd name="connsiteY1" fmla="*/ 1177537 h 1177537"/>
              <a:gd name="connsiteX0" fmla="*/ 407580 w 407580"/>
              <a:gd name="connsiteY0" fmla="*/ 0 h 1047154"/>
              <a:gd name="connsiteX1" fmla="*/ 0 w 407580"/>
              <a:gd name="connsiteY1" fmla="*/ 1047154 h 104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7580" h="1047154">
                <a:moveTo>
                  <a:pt x="407580" y="0"/>
                </a:moveTo>
                <a:lnTo>
                  <a:pt x="0" y="1047154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9" name="pole tekstowe 148"/>
          <p:cNvSpPr txBox="1"/>
          <p:nvPr/>
        </p:nvSpPr>
        <p:spPr>
          <a:xfrm>
            <a:off x="4043110" y="45203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0" name="pole tekstowe 149"/>
          <p:cNvSpPr txBox="1"/>
          <p:nvPr/>
        </p:nvSpPr>
        <p:spPr>
          <a:xfrm>
            <a:off x="5550796" y="3537471"/>
            <a:ext cx="219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1" name="Dowolny kształt 150"/>
          <p:cNvSpPr/>
          <p:nvPr/>
        </p:nvSpPr>
        <p:spPr>
          <a:xfrm>
            <a:off x="5843078" y="4004672"/>
            <a:ext cx="19188" cy="182595"/>
          </a:xfrm>
          <a:custGeom>
            <a:avLst/>
            <a:gdLst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2209 w 59635"/>
              <a:gd name="connsiteY7" fmla="*/ 351405 h 777835"/>
              <a:gd name="connsiteX8" fmla="*/ 23454 w 59635"/>
              <a:gd name="connsiteY8" fmla="*/ 598636 h 777835"/>
              <a:gd name="connsiteX9" fmla="*/ 20165 w 59635"/>
              <a:gd name="connsiteY9" fmla="*/ 634818 h 777835"/>
              <a:gd name="connsiteX10" fmla="*/ 13586 w 59635"/>
              <a:gd name="connsiteY10" fmla="*/ 667710 h 777835"/>
              <a:gd name="connsiteX11" fmla="*/ 10297 w 59635"/>
              <a:gd name="connsiteY11" fmla="*/ 703891 h 777835"/>
              <a:gd name="connsiteX12" fmla="*/ 7008 w 59635"/>
              <a:gd name="connsiteY12" fmla="*/ 717048 h 777835"/>
              <a:gd name="connsiteX13" fmla="*/ 3719 w 59635"/>
              <a:gd name="connsiteY13" fmla="*/ 749940 h 777835"/>
              <a:gd name="connsiteX14" fmla="*/ 430 w 59635"/>
              <a:gd name="connsiteY14" fmla="*/ 772965 h 777835"/>
              <a:gd name="connsiteX15" fmla="*/ 10297 w 59635"/>
              <a:gd name="connsiteY15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2209 w 59635"/>
              <a:gd name="connsiteY6" fmla="*/ 351405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49768 w 49768"/>
              <a:gd name="connsiteY0" fmla="*/ 0 h 731786"/>
              <a:gd name="connsiteX1" fmla="*/ 46479 w 49768"/>
              <a:gd name="connsiteY1" fmla="*/ 23025 h 731786"/>
              <a:gd name="connsiteX2" fmla="*/ 43189 w 49768"/>
              <a:gd name="connsiteY2" fmla="*/ 32892 h 731786"/>
              <a:gd name="connsiteX3" fmla="*/ 39900 w 49768"/>
              <a:gd name="connsiteY3" fmla="*/ 46049 h 731786"/>
              <a:gd name="connsiteX4" fmla="*/ 33322 w 49768"/>
              <a:gd name="connsiteY4" fmla="*/ 98677 h 731786"/>
              <a:gd name="connsiteX5" fmla="*/ 22209 w 49768"/>
              <a:gd name="connsiteY5" fmla="*/ 305356 h 731786"/>
              <a:gd name="connsiteX6" fmla="*/ 23454 w 49768"/>
              <a:gd name="connsiteY6" fmla="*/ 552587 h 731786"/>
              <a:gd name="connsiteX7" fmla="*/ 20165 w 49768"/>
              <a:gd name="connsiteY7" fmla="*/ 588769 h 731786"/>
              <a:gd name="connsiteX8" fmla="*/ 13586 w 49768"/>
              <a:gd name="connsiteY8" fmla="*/ 621661 h 731786"/>
              <a:gd name="connsiteX9" fmla="*/ 10297 w 49768"/>
              <a:gd name="connsiteY9" fmla="*/ 657842 h 731786"/>
              <a:gd name="connsiteX10" fmla="*/ 7008 w 49768"/>
              <a:gd name="connsiteY10" fmla="*/ 670999 h 731786"/>
              <a:gd name="connsiteX11" fmla="*/ 3719 w 49768"/>
              <a:gd name="connsiteY11" fmla="*/ 703891 h 731786"/>
              <a:gd name="connsiteX12" fmla="*/ 430 w 49768"/>
              <a:gd name="connsiteY12" fmla="*/ 726916 h 731786"/>
              <a:gd name="connsiteX13" fmla="*/ 10297 w 49768"/>
              <a:gd name="connsiteY13" fmla="*/ 707180 h 731786"/>
              <a:gd name="connsiteX0" fmla="*/ 46479 w 46479"/>
              <a:gd name="connsiteY0" fmla="*/ 0 h 708761"/>
              <a:gd name="connsiteX1" fmla="*/ 43189 w 46479"/>
              <a:gd name="connsiteY1" fmla="*/ 9867 h 708761"/>
              <a:gd name="connsiteX2" fmla="*/ 39900 w 46479"/>
              <a:gd name="connsiteY2" fmla="*/ 23024 h 708761"/>
              <a:gd name="connsiteX3" fmla="*/ 33322 w 46479"/>
              <a:gd name="connsiteY3" fmla="*/ 75652 h 708761"/>
              <a:gd name="connsiteX4" fmla="*/ 22209 w 46479"/>
              <a:gd name="connsiteY4" fmla="*/ 282331 h 708761"/>
              <a:gd name="connsiteX5" fmla="*/ 23454 w 46479"/>
              <a:gd name="connsiteY5" fmla="*/ 529562 h 708761"/>
              <a:gd name="connsiteX6" fmla="*/ 20165 w 46479"/>
              <a:gd name="connsiteY6" fmla="*/ 565744 h 708761"/>
              <a:gd name="connsiteX7" fmla="*/ 13586 w 46479"/>
              <a:gd name="connsiteY7" fmla="*/ 598636 h 708761"/>
              <a:gd name="connsiteX8" fmla="*/ 10297 w 46479"/>
              <a:gd name="connsiteY8" fmla="*/ 634817 h 708761"/>
              <a:gd name="connsiteX9" fmla="*/ 7008 w 46479"/>
              <a:gd name="connsiteY9" fmla="*/ 647974 h 708761"/>
              <a:gd name="connsiteX10" fmla="*/ 3719 w 46479"/>
              <a:gd name="connsiteY10" fmla="*/ 680866 h 708761"/>
              <a:gd name="connsiteX11" fmla="*/ 430 w 46479"/>
              <a:gd name="connsiteY11" fmla="*/ 703891 h 708761"/>
              <a:gd name="connsiteX12" fmla="*/ 10297 w 46479"/>
              <a:gd name="connsiteY12" fmla="*/ 684155 h 708761"/>
              <a:gd name="connsiteX0" fmla="*/ 46479 w 46479"/>
              <a:gd name="connsiteY0" fmla="*/ 0 h 708761"/>
              <a:gd name="connsiteX1" fmla="*/ 39900 w 46479"/>
              <a:gd name="connsiteY1" fmla="*/ 23024 h 708761"/>
              <a:gd name="connsiteX2" fmla="*/ 33322 w 46479"/>
              <a:gd name="connsiteY2" fmla="*/ 75652 h 708761"/>
              <a:gd name="connsiteX3" fmla="*/ 22209 w 46479"/>
              <a:gd name="connsiteY3" fmla="*/ 282331 h 708761"/>
              <a:gd name="connsiteX4" fmla="*/ 23454 w 46479"/>
              <a:gd name="connsiteY4" fmla="*/ 529562 h 708761"/>
              <a:gd name="connsiteX5" fmla="*/ 20165 w 46479"/>
              <a:gd name="connsiteY5" fmla="*/ 565744 h 708761"/>
              <a:gd name="connsiteX6" fmla="*/ 13586 w 46479"/>
              <a:gd name="connsiteY6" fmla="*/ 598636 h 708761"/>
              <a:gd name="connsiteX7" fmla="*/ 10297 w 46479"/>
              <a:gd name="connsiteY7" fmla="*/ 634817 h 708761"/>
              <a:gd name="connsiteX8" fmla="*/ 7008 w 46479"/>
              <a:gd name="connsiteY8" fmla="*/ 647974 h 708761"/>
              <a:gd name="connsiteX9" fmla="*/ 3719 w 46479"/>
              <a:gd name="connsiteY9" fmla="*/ 680866 h 708761"/>
              <a:gd name="connsiteX10" fmla="*/ 430 w 46479"/>
              <a:gd name="connsiteY10" fmla="*/ 703891 h 708761"/>
              <a:gd name="connsiteX11" fmla="*/ 10297 w 46479"/>
              <a:gd name="connsiteY11" fmla="*/ 684155 h 708761"/>
              <a:gd name="connsiteX0" fmla="*/ 39900 w 39900"/>
              <a:gd name="connsiteY0" fmla="*/ 0 h 685737"/>
              <a:gd name="connsiteX1" fmla="*/ 33322 w 39900"/>
              <a:gd name="connsiteY1" fmla="*/ 52628 h 685737"/>
              <a:gd name="connsiteX2" fmla="*/ 22209 w 39900"/>
              <a:gd name="connsiteY2" fmla="*/ 259307 h 685737"/>
              <a:gd name="connsiteX3" fmla="*/ 23454 w 39900"/>
              <a:gd name="connsiteY3" fmla="*/ 506538 h 685737"/>
              <a:gd name="connsiteX4" fmla="*/ 20165 w 39900"/>
              <a:gd name="connsiteY4" fmla="*/ 542720 h 685737"/>
              <a:gd name="connsiteX5" fmla="*/ 13586 w 39900"/>
              <a:gd name="connsiteY5" fmla="*/ 575612 h 685737"/>
              <a:gd name="connsiteX6" fmla="*/ 10297 w 39900"/>
              <a:gd name="connsiteY6" fmla="*/ 611793 h 685737"/>
              <a:gd name="connsiteX7" fmla="*/ 7008 w 39900"/>
              <a:gd name="connsiteY7" fmla="*/ 624950 h 685737"/>
              <a:gd name="connsiteX8" fmla="*/ 3719 w 39900"/>
              <a:gd name="connsiteY8" fmla="*/ 657842 h 685737"/>
              <a:gd name="connsiteX9" fmla="*/ 430 w 39900"/>
              <a:gd name="connsiteY9" fmla="*/ 680867 h 685737"/>
              <a:gd name="connsiteX10" fmla="*/ 10297 w 39900"/>
              <a:gd name="connsiteY10" fmla="*/ 661131 h 685737"/>
              <a:gd name="connsiteX0" fmla="*/ 33322 w 33322"/>
              <a:gd name="connsiteY0" fmla="*/ 0 h 633109"/>
              <a:gd name="connsiteX1" fmla="*/ 22209 w 33322"/>
              <a:gd name="connsiteY1" fmla="*/ 206679 h 633109"/>
              <a:gd name="connsiteX2" fmla="*/ 23454 w 33322"/>
              <a:gd name="connsiteY2" fmla="*/ 453910 h 633109"/>
              <a:gd name="connsiteX3" fmla="*/ 20165 w 33322"/>
              <a:gd name="connsiteY3" fmla="*/ 490092 h 633109"/>
              <a:gd name="connsiteX4" fmla="*/ 13586 w 33322"/>
              <a:gd name="connsiteY4" fmla="*/ 522984 h 633109"/>
              <a:gd name="connsiteX5" fmla="*/ 10297 w 33322"/>
              <a:gd name="connsiteY5" fmla="*/ 559165 h 633109"/>
              <a:gd name="connsiteX6" fmla="*/ 7008 w 33322"/>
              <a:gd name="connsiteY6" fmla="*/ 572322 h 633109"/>
              <a:gd name="connsiteX7" fmla="*/ 3719 w 33322"/>
              <a:gd name="connsiteY7" fmla="*/ 605214 h 633109"/>
              <a:gd name="connsiteX8" fmla="*/ 430 w 33322"/>
              <a:gd name="connsiteY8" fmla="*/ 628239 h 633109"/>
              <a:gd name="connsiteX9" fmla="*/ 10297 w 33322"/>
              <a:gd name="connsiteY9" fmla="*/ 608503 h 633109"/>
              <a:gd name="connsiteX0" fmla="*/ 22209 w 23795"/>
              <a:gd name="connsiteY0" fmla="*/ 0 h 426430"/>
              <a:gd name="connsiteX1" fmla="*/ 23454 w 23795"/>
              <a:gd name="connsiteY1" fmla="*/ 247231 h 426430"/>
              <a:gd name="connsiteX2" fmla="*/ 20165 w 23795"/>
              <a:gd name="connsiteY2" fmla="*/ 283413 h 426430"/>
              <a:gd name="connsiteX3" fmla="*/ 13586 w 23795"/>
              <a:gd name="connsiteY3" fmla="*/ 316305 h 426430"/>
              <a:gd name="connsiteX4" fmla="*/ 10297 w 23795"/>
              <a:gd name="connsiteY4" fmla="*/ 352486 h 426430"/>
              <a:gd name="connsiteX5" fmla="*/ 7008 w 23795"/>
              <a:gd name="connsiteY5" fmla="*/ 365643 h 426430"/>
              <a:gd name="connsiteX6" fmla="*/ 3719 w 23795"/>
              <a:gd name="connsiteY6" fmla="*/ 398535 h 426430"/>
              <a:gd name="connsiteX7" fmla="*/ 430 w 23795"/>
              <a:gd name="connsiteY7" fmla="*/ 421560 h 426430"/>
              <a:gd name="connsiteX8" fmla="*/ 10297 w 23795"/>
              <a:gd name="connsiteY8" fmla="*/ 401824 h 426430"/>
              <a:gd name="connsiteX0" fmla="*/ 22209 w 23795"/>
              <a:gd name="connsiteY0" fmla="*/ 14294 h 226434"/>
              <a:gd name="connsiteX1" fmla="*/ 23454 w 23795"/>
              <a:gd name="connsiteY1" fmla="*/ 47235 h 226434"/>
              <a:gd name="connsiteX2" fmla="*/ 20165 w 23795"/>
              <a:gd name="connsiteY2" fmla="*/ 83417 h 226434"/>
              <a:gd name="connsiteX3" fmla="*/ 13586 w 23795"/>
              <a:gd name="connsiteY3" fmla="*/ 116309 h 226434"/>
              <a:gd name="connsiteX4" fmla="*/ 10297 w 23795"/>
              <a:gd name="connsiteY4" fmla="*/ 152490 h 226434"/>
              <a:gd name="connsiteX5" fmla="*/ 7008 w 23795"/>
              <a:gd name="connsiteY5" fmla="*/ 165647 h 226434"/>
              <a:gd name="connsiteX6" fmla="*/ 3719 w 23795"/>
              <a:gd name="connsiteY6" fmla="*/ 198539 h 226434"/>
              <a:gd name="connsiteX7" fmla="*/ 430 w 23795"/>
              <a:gd name="connsiteY7" fmla="*/ 221564 h 226434"/>
              <a:gd name="connsiteX8" fmla="*/ 10297 w 23795"/>
              <a:gd name="connsiteY8" fmla="*/ 201828 h 2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95" h="226434">
                <a:moveTo>
                  <a:pt x="22209" y="14294"/>
                </a:moveTo>
                <a:cubicBezTo>
                  <a:pt x="21661" y="80078"/>
                  <a:pt x="23795" y="0"/>
                  <a:pt x="23454" y="47235"/>
                </a:cubicBezTo>
                <a:cubicBezTo>
                  <a:pt x="23269" y="59344"/>
                  <a:pt x="21502" y="71381"/>
                  <a:pt x="20165" y="83417"/>
                </a:cubicBezTo>
                <a:cubicBezTo>
                  <a:pt x="17645" y="106095"/>
                  <a:pt x="18765" y="100776"/>
                  <a:pt x="13586" y="116309"/>
                </a:cubicBezTo>
                <a:cubicBezTo>
                  <a:pt x="12490" y="128369"/>
                  <a:pt x="11897" y="140486"/>
                  <a:pt x="10297" y="152490"/>
                </a:cubicBezTo>
                <a:cubicBezTo>
                  <a:pt x="9700" y="156971"/>
                  <a:pt x="7647" y="161172"/>
                  <a:pt x="7008" y="165647"/>
                </a:cubicBezTo>
                <a:cubicBezTo>
                  <a:pt x="5450" y="176555"/>
                  <a:pt x="5175" y="187617"/>
                  <a:pt x="3719" y="198539"/>
                </a:cubicBezTo>
                <a:cubicBezTo>
                  <a:pt x="0" y="226434"/>
                  <a:pt x="430" y="205747"/>
                  <a:pt x="430" y="221564"/>
                </a:cubicBezTo>
                <a:lnTo>
                  <a:pt x="10297" y="201828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2" name="Prostokąt zaokrąglony 151"/>
          <p:cNvSpPr/>
          <p:nvPr/>
        </p:nvSpPr>
        <p:spPr>
          <a:xfrm>
            <a:off x="3564828" y="3724913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3" name="pole tekstowe 152"/>
          <p:cNvSpPr txBox="1"/>
          <p:nvPr/>
        </p:nvSpPr>
        <p:spPr>
          <a:xfrm>
            <a:off x="3483872" y="3659972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4" name="Prostokąt zaokrąglony 153"/>
          <p:cNvSpPr/>
          <p:nvPr/>
        </p:nvSpPr>
        <p:spPr>
          <a:xfrm>
            <a:off x="4816414" y="3623689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5" name="pole tekstowe 154"/>
          <p:cNvSpPr txBox="1"/>
          <p:nvPr/>
        </p:nvSpPr>
        <p:spPr>
          <a:xfrm>
            <a:off x="4730931" y="3567803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6" name="Prostokąt zaokrąglony 155"/>
          <p:cNvSpPr/>
          <p:nvPr/>
        </p:nvSpPr>
        <p:spPr>
          <a:xfrm>
            <a:off x="5853970" y="3458820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7" name="Prostokąt 156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8" name="pole tekstowe 157"/>
          <p:cNvSpPr txBox="1"/>
          <p:nvPr/>
        </p:nvSpPr>
        <p:spPr>
          <a:xfrm>
            <a:off x="2450998" y="368822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0" name="pole tekstowe 159"/>
          <p:cNvSpPr txBox="1"/>
          <p:nvPr/>
        </p:nvSpPr>
        <p:spPr>
          <a:xfrm>
            <a:off x="3401146" y="416220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1" name="pole tekstowe 160"/>
          <p:cNvSpPr txBox="1"/>
          <p:nvPr/>
        </p:nvSpPr>
        <p:spPr>
          <a:xfrm>
            <a:off x="4153124" y="219778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5" name="pole tekstowe 164"/>
          <p:cNvSpPr txBox="1"/>
          <p:nvPr/>
        </p:nvSpPr>
        <p:spPr>
          <a:xfrm>
            <a:off x="6299931" y="335829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8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6" name="pole tekstowe 165"/>
          <p:cNvSpPr txBox="1"/>
          <p:nvPr/>
        </p:nvSpPr>
        <p:spPr>
          <a:xfrm>
            <a:off x="6119442" y="356873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7" name="pole tekstowe 166"/>
          <p:cNvSpPr txBox="1"/>
          <p:nvPr/>
        </p:nvSpPr>
        <p:spPr>
          <a:xfrm>
            <a:off x="6776945" y="330284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9" name="pole tekstowe 168"/>
          <p:cNvSpPr txBox="1"/>
          <p:nvPr/>
        </p:nvSpPr>
        <p:spPr>
          <a:xfrm>
            <a:off x="2190284" y="383571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10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72" name="Dowolny kształt 71"/>
          <p:cNvSpPr/>
          <p:nvPr/>
        </p:nvSpPr>
        <p:spPr>
          <a:xfrm>
            <a:off x="5278256" y="2482231"/>
            <a:ext cx="1355909" cy="1085669"/>
          </a:xfrm>
          <a:custGeom>
            <a:avLst/>
            <a:gdLst>
              <a:gd name="connsiteX0" fmla="*/ 0 w 796290"/>
              <a:gd name="connsiteY0" fmla="*/ 76200 h 765810"/>
              <a:gd name="connsiteX1" fmla="*/ 87630 w 796290"/>
              <a:gd name="connsiteY1" fmla="*/ 236220 h 765810"/>
              <a:gd name="connsiteX2" fmla="*/ 167640 w 796290"/>
              <a:gd name="connsiteY2" fmla="*/ 381000 h 765810"/>
              <a:gd name="connsiteX3" fmla="*/ 240030 w 796290"/>
              <a:gd name="connsiteY3" fmla="*/ 483870 h 765810"/>
              <a:gd name="connsiteX4" fmla="*/ 304800 w 796290"/>
              <a:gd name="connsiteY4" fmla="*/ 750570 h 765810"/>
              <a:gd name="connsiteX5" fmla="*/ 354330 w 796290"/>
              <a:gd name="connsiteY5" fmla="*/ 765810 h 765810"/>
              <a:gd name="connsiteX6" fmla="*/ 796290 w 796290"/>
              <a:gd name="connsiteY6" fmla="*/ 685800 h 765810"/>
              <a:gd name="connsiteX7" fmla="*/ 781050 w 796290"/>
              <a:gd name="connsiteY7" fmla="*/ 590550 h 765810"/>
              <a:gd name="connsiteX8" fmla="*/ 720090 w 796290"/>
              <a:gd name="connsiteY8" fmla="*/ 533400 h 765810"/>
              <a:gd name="connsiteX9" fmla="*/ 716280 w 796290"/>
              <a:gd name="connsiteY9" fmla="*/ 476250 h 765810"/>
              <a:gd name="connsiteX10" fmla="*/ 739140 w 796290"/>
              <a:gd name="connsiteY10" fmla="*/ 430530 h 765810"/>
              <a:gd name="connsiteX11" fmla="*/ 643890 w 796290"/>
              <a:gd name="connsiteY11" fmla="*/ 0 h 765810"/>
              <a:gd name="connsiteX12" fmla="*/ 323850 w 796290"/>
              <a:gd name="connsiteY12" fmla="*/ 26670 h 765810"/>
              <a:gd name="connsiteX13" fmla="*/ 0 w 796290"/>
              <a:gd name="connsiteY13" fmla="*/ 76200 h 765810"/>
              <a:gd name="connsiteX0" fmla="*/ 0 w 796290"/>
              <a:gd name="connsiteY0" fmla="*/ 76200 h 765810"/>
              <a:gd name="connsiteX1" fmla="*/ 87630 w 796290"/>
              <a:gd name="connsiteY1" fmla="*/ 236220 h 765810"/>
              <a:gd name="connsiteX2" fmla="*/ 167640 w 796290"/>
              <a:gd name="connsiteY2" fmla="*/ 381000 h 765810"/>
              <a:gd name="connsiteX3" fmla="*/ 240030 w 796290"/>
              <a:gd name="connsiteY3" fmla="*/ 483870 h 765810"/>
              <a:gd name="connsiteX4" fmla="*/ 247951 w 796290"/>
              <a:gd name="connsiteY4" fmla="*/ 550100 h 765810"/>
              <a:gd name="connsiteX5" fmla="*/ 304800 w 796290"/>
              <a:gd name="connsiteY5" fmla="*/ 750570 h 765810"/>
              <a:gd name="connsiteX6" fmla="*/ 354330 w 796290"/>
              <a:gd name="connsiteY6" fmla="*/ 765810 h 765810"/>
              <a:gd name="connsiteX7" fmla="*/ 796290 w 796290"/>
              <a:gd name="connsiteY7" fmla="*/ 685800 h 765810"/>
              <a:gd name="connsiteX8" fmla="*/ 781050 w 796290"/>
              <a:gd name="connsiteY8" fmla="*/ 590550 h 765810"/>
              <a:gd name="connsiteX9" fmla="*/ 720090 w 796290"/>
              <a:gd name="connsiteY9" fmla="*/ 533400 h 765810"/>
              <a:gd name="connsiteX10" fmla="*/ 716280 w 796290"/>
              <a:gd name="connsiteY10" fmla="*/ 476250 h 765810"/>
              <a:gd name="connsiteX11" fmla="*/ 739140 w 796290"/>
              <a:gd name="connsiteY11" fmla="*/ 430530 h 765810"/>
              <a:gd name="connsiteX12" fmla="*/ 643890 w 796290"/>
              <a:gd name="connsiteY12" fmla="*/ 0 h 765810"/>
              <a:gd name="connsiteX13" fmla="*/ 323850 w 796290"/>
              <a:gd name="connsiteY13" fmla="*/ 26670 h 765810"/>
              <a:gd name="connsiteX14" fmla="*/ 0 w 796290"/>
              <a:gd name="connsiteY14" fmla="*/ 76200 h 765810"/>
              <a:gd name="connsiteX0" fmla="*/ 482971 w 1279261"/>
              <a:gd name="connsiteY0" fmla="*/ 76200 h 765810"/>
              <a:gd name="connsiteX1" fmla="*/ 570601 w 1279261"/>
              <a:gd name="connsiteY1" fmla="*/ 236220 h 765810"/>
              <a:gd name="connsiteX2" fmla="*/ 650611 w 1279261"/>
              <a:gd name="connsiteY2" fmla="*/ 381000 h 765810"/>
              <a:gd name="connsiteX3" fmla="*/ 723001 w 1279261"/>
              <a:gd name="connsiteY3" fmla="*/ 483870 h 765810"/>
              <a:gd name="connsiteX4" fmla="*/ 730922 w 1279261"/>
              <a:gd name="connsiteY4" fmla="*/ 550100 h 765810"/>
              <a:gd name="connsiteX5" fmla="*/ 787771 w 1279261"/>
              <a:gd name="connsiteY5" fmla="*/ 750570 h 765810"/>
              <a:gd name="connsiteX6" fmla="*/ 837301 w 1279261"/>
              <a:gd name="connsiteY6" fmla="*/ 765810 h 765810"/>
              <a:gd name="connsiteX7" fmla="*/ 1279261 w 1279261"/>
              <a:gd name="connsiteY7" fmla="*/ 685800 h 765810"/>
              <a:gd name="connsiteX8" fmla="*/ 1264021 w 1279261"/>
              <a:gd name="connsiteY8" fmla="*/ 590550 h 765810"/>
              <a:gd name="connsiteX9" fmla="*/ 1203061 w 1279261"/>
              <a:gd name="connsiteY9" fmla="*/ 533400 h 765810"/>
              <a:gd name="connsiteX10" fmla="*/ 1199251 w 1279261"/>
              <a:gd name="connsiteY10" fmla="*/ 476250 h 765810"/>
              <a:gd name="connsiteX11" fmla="*/ 1222111 w 1279261"/>
              <a:gd name="connsiteY11" fmla="*/ 430530 h 765810"/>
              <a:gd name="connsiteX12" fmla="*/ 1126861 w 1279261"/>
              <a:gd name="connsiteY12" fmla="*/ 0 h 765810"/>
              <a:gd name="connsiteX13" fmla="*/ 806821 w 1279261"/>
              <a:gd name="connsiteY13" fmla="*/ 26670 h 765810"/>
              <a:gd name="connsiteX14" fmla="*/ 482971 w 1279261"/>
              <a:gd name="connsiteY14" fmla="*/ 76200 h 765810"/>
              <a:gd name="connsiteX0" fmla="*/ 0 w 796290"/>
              <a:gd name="connsiteY0" fmla="*/ 76200 h 765810"/>
              <a:gd name="connsiteX1" fmla="*/ 87630 w 796290"/>
              <a:gd name="connsiteY1" fmla="*/ 236220 h 765810"/>
              <a:gd name="connsiteX2" fmla="*/ 167640 w 796290"/>
              <a:gd name="connsiteY2" fmla="*/ 381000 h 765810"/>
              <a:gd name="connsiteX3" fmla="*/ 240030 w 796290"/>
              <a:gd name="connsiteY3" fmla="*/ 483870 h 765810"/>
              <a:gd name="connsiteX4" fmla="*/ 166307 w 796290"/>
              <a:gd name="connsiteY4" fmla="*/ 554635 h 765810"/>
              <a:gd name="connsiteX5" fmla="*/ 247951 w 796290"/>
              <a:gd name="connsiteY5" fmla="*/ 550100 h 765810"/>
              <a:gd name="connsiteX6" fmla="*/ 304800 w 796290"/>
              <a:gd name="connsiteY6" fmla="*/ 750570 h 765810"/>
              <a:gd name="connsiteX7" fmla="*/ 354330 w 796290"/>
              <a:gd name="connsiteY7" fmla="*/ 765810 h 765810"/>
              <a:gd name="connsiteX8" fmla="*/ 796290 w 796290"/>
              <a:gd name="connsiteY8" fmla="*/ 685800 h 765810"/>
              <a:gd name="connsiteX9" fmla="*/ 781050 w 796290"/>
              <a:gd name="connsiteY9" fmla="*/ 590550 h 765810"/>
              <a:gd name="connsiteX10" fmla="*/ 720090 w 796290"/>
              <a:gd name="connsiteY10" fmla="*/ 533400 h 765810"/>
              <a:gd name="connsiteX11" fmla="*/ 716280 w 796290"/>
              <a:gd name="connsiteY11" fmla="*/ 476250 h 765810"/>
              <a:gd name="connsiteX12" fmla="*/ 739140 w 796290"/>
              <a:gd name="connsiteY12" fmla="*/ 430530 h 765810"/>
              <a:gd name="connsiteX13" fmla="*/ 643890 w 796290"/>
              <a:gd name="connsiteY13" fmla="*/ 0 h 765810"/>
              <a:gd name="connsiteX14" fmla="*/ 323850 w 796290"/>
              <a:gd name="connsiteY14" fmla="*/ 26670 h 765810"/>
              <a:gd name="connsiteX15" fmla="*/ 0 w 796290"/>
              <a:gd name="connsiteY15" fmla="*/ 76200 h 765810"/>
              <a:gd name="connsiteX0" fmla="*/ 411205 w 1207495"/>
              <a:gd name="connsiteY0" fmla="*/ 76200 h 765810"/>
              <a:gd name="connsiteX1" fmla="*/ 498835 w 1207495"/>
              <a:gd name="connsiteY1" fmla="*/ 236220 h 765810"/>
              <a:gd name="connsiteX2" fmla="*/ 578845 w 1207495"/>
              <a:gd name="connsiteY2" fmla="*/ 381000 h 765810"/>
              <a:gd name="connsiteX3" fmla="*/ 651235 w 1207495"/>
              <a:gd name="connsiteY3" fmla="*/ 483870 h 765810"/>
              <a:gd name="connsiteX4" fmla="*/ 577512 w 1207495"/>
              <a:gd name="connsiteY4" fmla="*/ 554635 h 765810"/>
              <a:gd name="connsiteX5" fmla="*/ 659156 w 1207495"/>
              <a:gd name="connsiteY5" fmla="*/ 550100 h 765810"/>
              <a:gd name="connsiteX6" fmla="*/ 716005 w 1207495"/>
              <a:gd name="connsiteY6" fmla="*/ 750570 h 765810"/>
              <a:gd name="connsiteX7" fmla="*/ 765535 w 1207495"/>
              <a:gd name="connsiteY7" fmla="*/ 765810 h 765810"/>
              <a:gd name="connsiteX8" fmla="*/ 1207495 w 1207495"/>
              <a:gd name="connsiteY8" fmla="*/ 685800 h 765810"/>
              <a:gd name="connsiteX9" fmla="*/ 1192255 w 1207495"/>
              <a:gd name="connsiteY9" fmla="*/ 590550 h 765810"/>
              <a:gd name="connsiteX10" fmla="*/ 1131295 w 1207495"/>
              <a:gd name="connsiteY10" fmla="*/ 533400 h 765810"/>
              <a:gd name="connsiteX11" fmla="*/ 1127485 w 1207495"/>
              <a:gd name="connsiteY11" fmla="*/ 476250 h 765810"/>
              <a:gd name="connsiteX12" fmla="*/ 1150345 w 1207495"/>
              <a:gd name="connsiteY12" fmla="*/ 430530 h 765810"/>
              <a:gd name="connsiteX13" fmla="*/ 1055095 w 1207495"/>
              <a:gd name="connsiteY13" fmla="*/ 0 h 765810"/>
              <a:gd name="connsiteX14" fmla="*/ 735055 w 1207495"/>
              <a:gd name="connsiteY14" fmla="*/ 26670 h 765810"/>
              <a:gd name="connsiteX15" fmla="*/ 411205 w 1207495"/>
              <a:gd name="connsiteY15" fmla="*/ 76200 h 765810"/>
              <a:gd name="connsiteX0" fmla="*/ 411205 w 1207495"/>
              <a:gd name="connsiteY0" fmla="*/ 76200 h 808620"/>
              <a:gd name="connsiteX1" fmla="*/ 498835 w 1207495"/>
              <a:gd name="connsiteY1" fmla="*/ 236220 h 808620"/>
              <a:gd name="connsiteX2" fmla="*/ 578845 w 1207495"/>
              <a:gd name="connsiteY2" fmla="*/ 381000 h 808620"/>
              <a:gd name="connsiteX3" fmla="*/ 651235 w 1207495"/>
              <a:gd name="connsiteY3" fmla="*/ 483870 h 808620"/>
              <a:gd name="connsiteX4" fmla="*/ 577512 w 1207495"/>
              <a:gd name="connsiteY4" fmla="*/ 554635 h 808620"/>
              <a:gd name="connsiteX5" fmla="*/ 659156 w 1207495"/>
              <a:gd name="connsiteY5" fmla="*/ 550100 h 808620"/>
              <a:gd name="connsiteX6" fmla="*/ 716005 w 1207495"/>
              <a:gd name="connsiteY6" fmla="*/ 750570 h 808620"/>
              <a:gd name="connsiteX7" fmla="*/ 765535 w 1207495"/>
              <a:gd name="connsiteY7" fmla="*/ 765810 h 808620"/>
              <a:gd name="connsiteX8" fmla="*/ 1207495 w 1207495"/>
              <a:gd name="connsiteY8" fmla="*/ 685800 h 808620"/>
              <a:gd name="connsiteX9" fmla="*/ 1192255 w 1207495"/>
              <a:gd name="connsiteY9" fmla="*/ 590550 h 808620"/>
              <a:gd name="connsiteX10" fmla="*/ 1131295 w 1207495"/>
              <a:gd name="connsiteY10" fmla="*/ 533400 h 808620"/>
              <a:gd name="connsiteX11" fmla="*/ 1127485 w 1207495"/>
              <a:gd name="connsiteY11" fmla="*/ 476250 h 808620"/>
              <a:gd name="connsiteX12" fmla="*/ 1150345 w 1207495"/>
              <a:gd name="connsiteY12" fmla="*/ 430530 h 808620"/>
              <a:gd name="connsiteX13" fmla="*/ 1055095 w 1207495"/>
              <a:gd name="connsiteY13" fmla="*/ 0 h 808620"/>
              <a:gd name="connsiteX14" fmla="*/ 735055 w 1207495"/>
              <a:gd name="connsiteY14" fmla="*/ 26670 h 808620"/>
              <a:gd name="connsiteX15" fmla="*/ 411205 w 1207495"/>
              <a:gd name="connsiteY15" fmla="*/ 76200 h 808620"/>
              <a:gd name="connsiteX0" fmla="*/ 978326 w 1774616"/>
              <a:gd name="connsiteY0" fmla="*/ 76200 h 838387"/>
              <a:gd name="connsiteX1" fmla="*/ 1065956 w 1774616"/>
              <a:gd name="connsiteY1" fmla="*/ 236220 h 838387"/>
              <a:gd name="connsiteX2" fmla="*/ 1145966 w 1774616"/>
              <a:gd name="connsiteY2" fmla="*/ 381000 h 838387"/>
              <a:gd name="connsiteX3" fmla="*/ 1218356 w 1774616"/>
              <a:gd name="connsiteY3" fmla="*/ 483870 h 838387"/>
              <a:gd name="connsiteX4" fmla="*/ 577512 w 1774616"/>
              <a:gd name="connsiteY4" fmla="*/ 584402 h 838387"/>
              <a:gd name="connsiteX5" fmla="*/ 1226277 w 1774616"/>
              <a:gd name="connsiteY5" fmla="*/ 550100 h 838387"/>
              <a:gd name="connsiteX6" fmla="*/ 1283126 w 1774616"/>
              <a:gd name="connsiteY6" fmla="*/ 750570 h 838387"/>
              <a:gd name="connsiteX7" fmla="*/ 1332656 w 1774616"/>
              <a:gd name="connsiteY7" fmla="*/ 765810 h 838387"/>
              <a:gd name="connsiteX8" fmla="*/ 1774616 w 1774616"/>
              <a:gd name="connsiteY8" fmla="*/ 685800 h 838387"/>
              <a:gd name="connsiteX9" fmla="*/ 1759376 w 1774616"/>
              <a:gd name="connsiteY9" fmla="*/ 590550 h 838387"/>
              <a:gd name="connsiteX10" fmla="*/ 1698416 w 1774616"/>
              <a:gd name="connsiteY10" fmla="*/ 533400 h 838387"/>
              <a:gd name="connsiteX11" fmla="*/ 1694606 w 1774616"/>
              <a:gd name="connsiteY11" fmla="*/ 476250 h 838387"/>
              <a:gd name="connsiteX12" fmla="*/ 1717466 w 1774616"/>
              <a:gd name="connsiteY12" fmla="*/ 430530 h 838387"/>
              <a:gd name="connsiteX13" fmla="*/ 1622216 w 1774616"/>
              <a:gd name="connsiteY13" fmla="*/ 0 h 838387"/>
              <a:gd name="connsiteX14" fmla="*/ 1302176 w 1774616"/>
              <a:gd name="connsiteY14" fmla="*/ 26670 h 838387"/>
              <a:gd name="connsiteX15" fmla="*/ 978326 w 1774616"/>
              <a:gd name="connsiteY15" fmla="*/ 76200 h 838387"/>
              <a:gd name="connsiteX0" fmla="*/ 978326 w 1774616"/>
              <a:gd name="connsiteY0" fmla="*/ 76200 h 992461"/>
              <a:gd name="connsiteX1" fmla="*/ 1065956 w 1774616"/>
              <a:gd name="connsiteY1" fmla="*/ 236220 h 992461"/>
              <a:gd name="connsiteX2" fmla="*/ 1145966 w 1774616"/>
              <a:gd name="connsiteY2" fmla="*/ 381000 h 992461"/>
              <a:gd name="connsiteX3" fmla="*/ 1218356 w 1774616"/>
              <a:gd name="connsiteY3" fmla="*/ 483870 h 992461"/>
              <a:gd name="connsiteX4" fmla="*/ 577512 w 1774616"/>
              <a:gd name="connsiteY4" fmla="*/ 584402 h 992461"/>
              <a:gd name="connsiteX5" fmla="*/ 1226277 w 1774616"/>
              <a:gd name="connsiteY5" fmla="*/ 550100 h 992461"/>
              <a:gd name="connsiteX6" fmla="*/ 1283126 w 1774616"/>
              <a:gd name="connsiteY6" fmla="*/ 750570 h 992461"/>
              <a:gd name="connsiteX7" fmla="*/ 1332656 w 1774616"/>
              <a:gd name="connsiteY7" fmla="*/ 765810 h 992461"/>
              <a:gd name="connsiteX8" fmla="*/ 1774616 w 1774616"/>
              <a:gd name="connsiteY8" fmla="*/ 685800 h 992461"/>
              <a:gd name="connsiteX9" fmla="*/ 1759376 w 1774616"/>
              <a:gd name="connsiteY9" fmla="*/ 590550 h 992461"/>
              <a:gd name="connsiteX10" fmla="*/ 1698416 w 1774616"/>
              <a:gd name="connsiteY10" fmla="*/ 533400 h 992461"/>
              <a:gd name="connsiteX11" fmla="*/ 1694606 w 1774616"/>
              <a:gd name="connsiteY11" fmla="*/ 476250 h 992461"/>
              <a:gd name="connsiteX12" fmla="*/ 1717466 w 1774616"/>
              <a:gd name="connsiteY12" fmla="*/ 430530 h 992461"/>
              <a:gd name="connsiteX13" fmla="*/ 1622216 w 1774616"/>
              <a:gd name="connsiteY13" fmla="*/ 0 h 992461"/>
              <a:gd name="connsiteX14" fmla="*/ 1302176 w 1774616"/>
              <a:gd name="connsiteY14" fmla="*/ 26670 h 992461"/>
              <a:gd name="connsiteX15" fmla="*/ 978326 w 1774616"/>
              <a:gd name="connsiteY15" fmla="*/ 76200 h 992461"/>
              <a:gd name="connsiteX0" fmla="*/ 978326 w 1774616"/>
              <a:gd name="connsiteY0" fmla="*/ 76200 h 765810"/>
              <a:gd name="connsiteX1" fmla="*/ 1065956 w 1774616"/>
              <a:gd name="connsiteY1" fmla="*/ 236220 h 765810"/>
              <a:gd name="connsiteX2" fmla="*/ 1145966 w 1774616"/>
              <a:gd name="connsiteY2" fmla="*/ 381000 h 765810"/>
              <a:gd name="connsiteX3" fmla="*/ 1218356 w 1774616"/>
              <a:gd name="connsiteY3" fmla="*/ 483870 h 765810"/>
              <a:gd name="connsiteX4" fmla="*/ 577512 w 1774616"/>
              <a:gd name="connsiteY4" fmla="*/ 584402 h 765810"/>
              <a:gd name="connsiteX5" fmla="*/ 1226277 w 1774616"/>
              <a:gd name="connsiteY5" fmla="*/ 550100 h 765810"/>
              <a:gd name="connsiteX6" fmla="*/ 1283126 w 1774616"/>
              <a:gd name="connsiteY6" fmla="*/ 750570 h 765810"/>
              <a:gd name="connsiteX7" fmla="*/ 1332656 w 1774616"/>
              <a:gd name="connsiteY7" fmla="*/ 765810 h 765810"/>
              <a:gd name="connsiteX8" fmla="*/ 1774616 w 1774616"/>
              <a:gd name="connsiteY8" fmla="*/ 685800 h 765810"/>
              <a:gd name="connsiteX9" fmla="*/ 1759376 w 1774616"/>
              <a:gd name="connsiteY9" fmla="*/ 590550 h 765810"/>
              <a:gd name="connsiteX10" fmla="*/ 1698416 w 1774616"/>
              <a:gd name="connsiteY10" fmla="*/ 533400 h 765810"/>
              <a:gd name="connsiteX11" fmla="*/ 1694606 w 1774616"/>
              <a:gd name="connsiteY11" fmla="*/ 476250 h 765810"/>
              <a:gd name="connsiteX12" fmla="*/ 1717466 w 1774616"/>
              <a:gd name="connsiteY12" fmla="*/ 430530 h 765810"/>
              <a:gd name="connsiteX13" fmla="*/ 1622216 w 1774616"/>
              <a:gd name="connsiteY13" fmla="*/ 0 h 765810"/>
              <a:gd name="connsiteX14" fmla="*/ 1302176 w 1774616"/>
              <a:gd name="connsiteY14" fmla="*/ 26670 h 765810"/>
              <a:gd name="connsiteX15" fmla="*/ 978326 w 1774616"/>
              <a:gd name="connsiteY15" fmla="*/ 76200 h 765810"/>
              <a:gd name="connsiteX0" fmla="*/ 978326 w 1774616"/>
              <a:gd name="connsiteY0" fmla="*/ 76200 h 765810"/>
              <a:gd name="connsiteX1" fmla="*/ 1065956 w 1774616"/>
              <a:gd name="connsiteY1" fmla="*/ 236220 h 765810"/>
              <a:gd name="connsiteX2" fmla="*/ 1145966 w 1774616"/>
              <a:gd name="connsiteY2" fmla="*/ 381000 h 765810"/>
              <a:gd name="connsiteX3" fmla="*/ 1218356 w 1774616"/>
              <a:gd name="connsiteY3" fmla="*/ 483870 h 765810"/>
              <a:gd name="connsiteX4" fmla="*/ 577512 w 1774616"/>
              <a:gd name="connsiteY4" fmla="*/ 584402 h 765810"/>
              <a:gd name="connsiteX5" fmla="*/ 750025 w 1774616"/>
              <a:gd name="connsiteY5" fmla="*/ 581850 h 765810"/>
              <a:gd name="connsiteX6" fmla="*/ 1226277 w 1774616"/>
              <a:gd name="connsiteY6" fmla="*/ 550100 h 765810"/>
              <a:gd name="connsiteX7" fmla="*/ 1283126 w 1774616"/>
              <a:gd name="connsiteY7" fmla="*/ 750570 h 765810"/>
              <a:gd name="connsiteX8" fmla="*/ 1332656 w 1774616"/>
              <a:gd name="connsiteY8" fmla="*/ 765810 h 765810"/>
              <a:gd name="connsiteX9" fmla="*/ 1774616 w 1774616"/>
              <a:gd name="connsiteY9" fmla="*/ 685800 h 765810"/>
              <a:gd name="connsiteX10" fmla="*/ 1759376 w 1774616"/>
              <a:gd name="connsiteY10" fmla="*/ 590550 h 765810"/>
              <a:gd name="connsiteX11" fmla="*/ 1698416 w 1774616"/>
              <a:gd name="connsiteY11" fmla="*/ 533400 h 765810"/>
              <a:gd name="connsiteX12" fmla="*/ 1694606 w 1774616"/>
              <a:gd name="connsiteY12" fmla="*/ 476250 h 765810"/>
              <a:gd name="connsiteX13" fmla="*/ 1717466 w 1774616"/>
              <a:gd name="connsiteY13" fmla="*/ 430530 h 765810"/>
              <a:gd name="connsiteX14" fmla="*/ 1622216 w 1774616"/>
              <a:gd name="connsiteY14" fmla="*/ 0 h 765810"/>
              <a:gd name="connsiteX15" fmla="*/ 1302176 w 1774616"/>
              <a:gd name="connsiteY15" fmla="*/ 26670 h 765810"/>
              <a:gd name="connsiteX16" fmla="*/ 978326 w 1774616"/>
              <a:gd name="connsiteY16" fmla="*/ 76200 h 765810"/>
              <a:gd name="connsiteX0" fmla="*/ 978326 w 1774616"/>
              <a:gd name="connsiteY0" fmla="*/ 76200 h 883762"/>
              <a:gd name="connsiteX1" fmla="*/ 1065956 w 1774616"/>
              <a:gd name="connsiteY1" fmla="*/ 236220 h 883762"/>
              <a:gd name="connsiteX2" fmla="*/ 1145966 w 1774616"/>
              <a:gd name="connsiteY2" fmla="*/ 381000 h 883762"/>
              <a:gd name="connsiteX3" fmla="*/ 1218356 w 1774616"/>
              <a:gd name="connsiteY3" fmla="*/ 483870 h 883762"/>
              <a:gd name="connsiteX4" fmla="*/ 577512 w 1774616"/>
              <a:gd name="connsiteY4" fmla="*/ 584402 h 883762"/>
              <a:gd name="connsiteX5" fmla="*/ 750025 w 1774616"/>
              <a:gd name="connsiteY5" fmla="*/ 581850 h 883762"/>
              <a:gd name="connsiteX6" fmla="*/ 478296 w 1774616"/>
              <a:gd name="connsiteY6" fmla="*/ 883762 h 883762"/>
              <a:gd name="connsiteX7" fmla="*/ 1226277 w 1774616"/>
              <a:gd name="connsiteY7" fmla="*/ 550100 h 883762"/>
              <a:gd name="connsiteX8" fmla="*/ 1283126 w 1774616"/>
              <a:gd name="connsiteY8" fmla="*/ 750570 h 883762"/>
              <a:gd name="connsiteX9" fmla="*/ 1332656 w 1774616"/>
              <a:gd name="connsiteY9" fmla="*/ 765810 h 883762"/>
              <a:gd name="connsiteX10" fmla="*/ 1774616 w 1774616"/>
              <a:gd name="connsiteY10" fmla="*/ 685800 h 883762"/>
              <a:gd name="connsiteX11" fmla="*/ 1759376 w 1774616"/>
              <a:gd name="connsiteY11" fmla="*/ 590550 h 883762"/>
              <a:gd name="connsiteX12" fmla="*/ 1698416 w 1774616"/>
              <a:gd name="connsiteY12" fmla="*/ 533400 h 883762"/>
              <a:gd name="connsiteX13" fmla="*/ 1694606 w 1774616"/>
              <a:gd name="connsiteY13" fmla="*/ 476250 h 883762"/>
              <a:gd name="connsiteX14" fmla="*/ 1717466 w 1774616"/>
              <a:gd name="connsiteY14" fmla="*/ 430530 h 883762"/>
              <a:gd name="connsiteX15" fmla="*/ 1622216 w 1774616"/>
              <a:gd name="connsiteY15" fmla="*/ 0 h 883762"/>
              <a:gd name="connsiteX16" fmla="*/ 1302176 w 1774616"/>
              <a:gd name="connsiteY16" fmla="*/ 26670 h 883762"/>
              <a:gd name="connsiteX17" fmla="*/ 978326 w 1774616"/>
              <a:gd name="connsiteY17" fmla="*/ 76200 h 883762"/>
              <a:gd name="connsiteX0" fmla="*/ 978326 w 1774616"/>
              <a:gd name="connsiteY0" fmla="*/ 76200 h 883762"/>
              <a:gd name="connsiteX1" fmla="*/ 1065956 w 1774616"/>
              <a:gd name="connsiteY1" fmla="*/ 236220 h 883762"/>
              <a:gd name="connsiteX2" fmla="*/ 1145966 w 1774616"/>
              <a:gd name="connsiteY2" fmla="*/ 381000 h 883762"/>
              <a:gd name="connsiteX3" fmla="*/ 1218356 w 1774616"/>
              <a:gd name="connsiteY3" fmla="*/ 483870 h 883762"/>
              <a:gd name="connsiteX4" fmla="*/ 577512 w 1774616"/>
              <a:gd name="connsiteY4" fmla="*/ 584402 h 883762"/>
              <a:gd name="connsiteX5" fmla="*/ 496441 w 1774616"/>
              <a:gd name="connsiteY5" fmla="*/ 752226 h 883762"/>
              <a:gd name="connsiteX6" fmla="*/ 478296 w 1774616"/>
              <a:gd name="connsiteY6" fmla="*/ 883762 h 883762"/>
              <a:gd name="connsiteX7" fmla="*/ 1226277 w 1774616"/>
              <a:gd name="connsiteY7" fmla="*/ 550100 h 883762"/>
              <a:gd name="connsiteX8" fmla="*/ 1283126 w 1774616"/>
              <a:gd name="connsiteY8" fmla="*/ 750570 h 883762"/>
              <a:gd name="connsiteX9" fmla="*/ 1332656 w 1774616"/>
              <a:gd name="connsiteY9" fmla="*/ 765810 h 883762"/>
              <a:gd name="connsiteX10" fmla="*/ 1774616 w 1774616"/>
              <a:gd name="connsiteY10" fmla="*/ 685800 h 883762"/>
              <a:gd name="connsiteX11" fmla="*/ 1759376 w 1774616"/>
              <a:gd name="connsiteY11" fmla="*/ 590550 h 883762"/>
              <a:gd name="connsiteX12" fmla="*/ 1698416 w 1774616"/>
              <a:gd name="connsiteY12" fmla="*/ 533400 h 883762"/>
              <a:gd name="connsiteX13" fmla="*/ 1694606 w 1774616"/>
              <a:gd name="connsiteY13" fmla="*/ 476250 h 883762"/>
              <a:gd name="connsiteX14" fmla="*/ 1717466 w 1774616"/>
              <a:gd name="connsiteY14" fmla="*/ 430530 h 883762"/>
              <a:gd name="connsiteX15" fmla="*/ 1622216 w 1774616"/>
              <a:gd name="connsiteY15" fmla="*/ 0 h 883762"/>
              <a:gd name="connsiteX16" fmla="*/ 1302176 w 1774616"/>
              <a:gd name="connsiteY16" fmla="*/ 26670 h 883762"/>
              <a:gd name="connsiteX17" fmla="*/ 978326 w 1774616"/>
              <a:gd name="connsiteY17" fmla="*/ 76200 h 883762"/>
              <a:gd name="connsiteX0" fmla="*/ 1045660 w 1841950"/>
              <a:gd name="connsiteY0" fmla="*/ 76200 h 883762"/>
              <a:gd name="connsiteX1" fmla="*/ 1133290 w 1841950"/>
              <a:gd name="connsiteY1" fmla="*/ 236220 h 883762"/>
              <a:gd name="connsiteX2" fmla="*/ 1213300 w 1841950"/>
              <a:gd name="connsiteY2" fmla="*/ 381000 h 883762"/>
              <a:gd name="connsiteX3" fmla="*/ 1285690 w 1841950"/>
              <a:gd name="connsiteY3" fmla="*/ 483870 h 883762"/>
              <a:gd name="connsiteX4" fmla="*/ 577512 w 1841950"/>
              <a:gd name="connsiteY4" fmla="*/ 589080 h 883762"/>
              <a:gd name="connsiteX5" fmla="*/ 563775 w 1841950"/>
              <a:gd name="connsiteY5" fmla="*/ 752226 h 883762"/>
              <a:gd name="connsiteX6" fmla="*/ 545630 w 1841950"/>
              <a:gd name="connsiteY6" fmla="*/ 883762 h 883762"/>
              <a:gd name="connsiteX7" fmla="*/ 1293611 w 1841950"/>
              <a:gd name="connsiteY7" fmla="*/ 550100 h 883762"/>
              <a:gd name="connsiteX8" fmla="*/ 1350460 w 1841950"/>
              <a:gd name="connsiteY8" fmla="*/ 750570 h 883762"/>
              <a:gd name="connsiteX9" fmla="*/ 1399990 w 1841950"/>
              <a:gd name="connsiteY9" fmla="*/ 765810 h 883762"/>
              <a:gd name="connsiteX10" fmla="*/ 1841950 w 1841950"/>
              <a:gd name="connsiteY10" fmla="*/ 685800 h 883762"/>
              <a:gd name="connsiteX11" fmla="*/ 1826710 w 1841950"/>
              <a:gd name="connsiteY11" fmla="*/ 590550 h 883762"/>
              <a:gd name="connsiteX12" fmla="*/ 1765750 w 1841950"/>
              <a:gd name="connsiteY12" fmla="*/ 533400 h 883762"/>
              <a:gd name="connsiteX13" fmla="*/ 1761940 w 1841950"/>
              <a:gd name="connsiteY13" fmla="*/ 476250 h 883762"/>
              <a:gd name="connsiteX14" fmla="*/ 1784800 w 1841950"/>
              <a:gd name="connsiteY14" fmla="*/ 430530 h 883762"/>
              <a:gd name="connsiteX15" fmla="*/ 1689550 w 1841950"/>
              <a:gd name="connsiteY15" fmla="*/ 0 h 883762"/>
              <a:gd name="connsiteX16" fmla="*/ 1369510 w 1841950"/>
              <a:gd name="connsiteY16" fmla="*/ 26670 h 883762"/>
              <a:gd name="connsiteX17" fmla="*/ 1045660 w 1841950"/>
              <a:gd name="connsiteY17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747981 w 1296320"/>
              <a:gd name="connsiteY7" fmla="*/ 550100 h 883762"/>
              <a:gd name="connsiteX8" fmla="*/ 804830 w 1296320"/>
              <a:gd name="connsiteY8" fmla="*/ 750570 h 883762"/>
              <a:gd name="connsiteX9" fmla="*/ 854360 w 1296320"/>
              <a:gd name="connsiteY9" fmla="*/ 765810 h 883762"/>
              <a:gd name="connsiteX10" fmla="*/ 1296320 w 1296320"/>
              <a:gd name="connsiteY10" fmla="*/ 685800 h 883762"/>
              <a:gd name="connsiteX11" fmla="*/ 1281080 w 1296320"/>
              <a:gd name="connsiteY11" fmla="*/ 590550 h 883762"/>
              <a:gd name="connsiteX12" fmla="*/ 1220120 w 1296320"/>
              <a:gd name="connsiteY12" fmla="*/ 533400 h 883762"/>
              <a:gd name="connsiteX13" fmla="*/ 1216310 w 1296320"/>
              <a:gd name="connsiteY13" fmla="*/ 476250 h 883762"/>
              <a:gd name="connsiteX14" fmla="*/ 1239170 w 1296320"/>
              <a:gd name="connsiteY14" fmla="*/ 430530 h 883762"/>
              <a:gd name="connsiteX15" fmla="*/ 1143920 w 1296320"/>
              <a:gd name="connsiteY15" fmla="*/ 0 h 883762"/>
              <a:gd name="connsiteX16" fmla="*/ 823880 w 1296320"/>
              <a:gd name="connsiteY16" fmla="*/ 26670 h 883762"/>
              <a:gd name="connsiteX17" fmla="*/ 500030 w 1296320"/>
              <a:gd name="connsiteY17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484907 w 1296320"/>
              <a:gd name="connsiteY7" fmla="*/ 668029 h 883762"/>
              <a:gd name="connsiteX8" fmla="*/ 747981 w 1296320"/>
              <a:gd name="connsiteY8" fmla="*/ 550100 h 883762"/>
              <a:gd name="connsiteX9" fmla="*/ 804830 w 1296320"/>
              <a:gd name="connsiteY9" fmla="*/ 750570 h 883762"/>
              <a:gd name="connsiteX10" fmla="*/ 854360 w 1296320"/>
              <a:gd name="connsiteY10" fmla="*/ 765810 h 883762"/>
              <a:gd name="connsiteX11" fmla="*/ 1296320 w 1296320"/>
              <a:gd name="connsiteY11" fmla="*/ 685800 h 883762"/>
              <a:gd name="connsiteX12" fmla="*/ 1281080 w 1296320"/>
              <a:gd name="connsiteY12" fmla="*/ 590550 h 883762"/>
              <a:gd name="connsiteX13" fmla="*/ 1220120 w 1296320"/>
              <a:gd name="connsiteY13" fmla="*/ 533400 h 883762"/>
              <a:gd name="connsiteX14" fmla="*/ 1216310 w 1296320"/>
              <a:gd name="connsiteY14" fmla="*/ 476250 h 883762"/>
              <a:gd name="connsiteX15" fmla="*/ 1239170 w 1296320"/>
              <a:gd name="connsiteY15" fmla="*/ 430530 h 883762"/>
              <a:gd name="connsiteX16" fmla="*/ 1143920 w 1296320"/>
              <a:gd name="connsiteY16" fmla="*/ 0 h 883762"/>
              <a:gd name="connsiteX17" fmla="*/ 823880 w 1296320"/>
              <a:gd name="connsiteY17" fmla="*/ 26670 h 883762"/>
              <a:gd name="connsiteX18" fmla="*/ 500030 w 1296320"/>
              <a:gd name="connsiteY18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811614 w 1296320"/>
              <a:gd name="connsiteY7" fmla="*/ 799708 h 883762"/>
              <a:gd name="connsiteX8" fmla="*/ 747981 w 1296320"/>
              <a:gd name="connsiteY8" fmla="*/ 550100 h 883762"/>
              <a:gd name="connsiteX9" fmla="*/ 804830 w 1296320"/>
              <a:gd name="connsiteY9" fmla="*/ 750570 h 883762"/>
              <a:gd name="connsiteX10" fmla="*/ 854360 w 1296320"/>
              <a:gd name="connsiteY10" fmla="*/ 765810 h 883762"/>
              <a:gd name="connsiteX11" fmla="*/ 1296320 w 1296320"/>
              <a:gd name="connsiteY11" fmla="*/ 685800 h 883762"/>
              <a:gd name="connsiteX12" fmla="*/ 1281080 w 1296320"/>
              <a:gd name="connsiteY12" fmla="*/ 590550 h 883762"/>
              <a:gd name="connsiteX13" fmla="*/ 1220120 w 1296320"/>
              <a:gd name="connsiteY13" fmla="*/ 533400 h 883762"/>
              <a:gd name="connsiteX14" fmla="*/ 1216310 w 1296320"/>
              <a:gd name="connsiteY14" fmla="*/ 476250 h 883762"/>
              <a:gd name="connsiteX15" fmla="*/ 1239170 w 1296320"/>
              <a:gd name="connsiteY15" fmla="*/ 430530 h 883762"/>
              <a:gd name="connsiteX16" fmla="*/ 1143920 w 1296320"/>
              <a:gd name="connsiteY16" fmla="*/ 0 h 883762"/>
              <a:gd name="connsiteX17" fmla="*/ 823880 w 1296320"/>
              <a:gd name="connsiteY17" fmla="*/ 26670 h 883762"/>
              <a:gd name="connsiteX18" fmla="*/ 500030 w 1296320"/>
              <a:gd name="connsiteY18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811614 w 1296320"/>
              <a:gd name="connsiteY7" fmla="*/ 799708 h 883762"/>
              <a:gd name="connsiteX8" fmla="*/ 804830 w 1296320"/>
              <a:gd name="connsiteY8" fmla="*/ 750570 h 883762"/>
              <a:gd name="connsiteX9" fmla="*/ 854360 w 1296320"/>
              <a:gd name="connsiteY9" fmla="*/ 765810 h 883762"/>
              <a:gd name="connsiteX10" fmla="*/ 1296320 w 1296320"/>
              <a:gd name="connsiteY10" fmla="*/ 685800 h 883762"/>
              <a:gd name="connsiteX11" fmla="*/ 1281080 w 1296320"/>
              <a:gd name="connsiteY11" fmla="*/ 590550 h 883762"/>
              <a:gd name="connsiteX12" fmla="*/ 1220120 w 1296320"/>
              <a:gd name="connsiteY12" fmla="*/ 533400 h 883762"/>
              <a:gd name="connsiteX13" fmla="*/ 1216310 w 1296320"/>
              <a:gd name="connsiteY13" fmla="*/ 476250 h 883762"/>
              <a:gd name="connsiteX14" fmla="*/ 1239170 w 1296320"/>
              <a:gd name="connsiteY14" fmla="*/ 430530 h 883762"/>
              <a:gd name="connsiteX15" fmla="*/ 1143920 w 1296320"/>
              <a:gd name="connsiteY15" fmla="*/ 0 h 883762"/>
              <a:gd name="connsiteX16" fmla="*/ 823880 w 1296320"/>
              <a:gd name="connsiteY16" fmla="*/ 26670 h 883762"/>
              <a:gd name="connsiteX17" fmla="*/ 500030 w 1296320"/>
              <a:gd name="connsiteY17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811614 w 1296320"/>
              <a:gd name="connsiteY7" fmla="*/ 799708 h 883762"/>
              <a:gd name="connsiteX8" fmla="*/ 854360 w 1296320"/>
              <a:gd name="connsiteY8" fmla="*/ 765810 h 883762"/>
              <a:gd name="connsiteX9" fmla="*/ 1296320 w 1296320"/>
              <a:gd name="connsiteY9" fmla="*/ 685800 h 883762"/>
              <a:gd name="connsiteX10" fmla="*/ 1281080 w 1296320"/>
              <a:gd name="connsiteY10" fmla="*/ 590550 h 883762"/>
              <a:gd name="connsiteX11" fmla="*/ 1220120 w 1296320"/>
              <a:gd name="connsiteY11" fmla="*/ 533400 h 883762"/>
              <a:gd name="connsiteX12" fmla="*/ 1216310 w 1296320"/>
              <a:gd name="connsiteY12" fmla="*/ 476250 h 883762"/>
              <a:gd name="connsiteX13" fmla="*/ 1239170 w 1296320"/>
              <a:gd name="connsiteY13" fmla="*/ 430530 h 883762"/>
              <a:gd name="connsiteX14" fmla="*/ 1143920 w 1296320"/>
              <a:gd name="connsiteY14" fmla="*/ 0 h 883762"/>
              <a:gd name="connsiteX15" fmla="*/ 823880 w 1296320"/>
              <a:gd name="connsiteY15" fmla="*/ 26670 h 883762"/>
              <a:gd name="connsiteX16" fmla="*/ 500030 w 1296320"/>
              <a:gd name="connsiteY16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811614 w 1296320"/>
              <a:gd name="connsiteY7" fmla="*/ 799708 h 883762"/>
              <a:gd name="connsiteX8" fmla="*/ 854360 w 1296320"/>
              <a:gd name="connsiteY8" fmla="*/ 765810 h 883762"/>
              <a:gd name="connsiteX9" fmla="*/ 1296320 w 1296320"/>
              <a:gd name="connsiteY9" fmla="*/ 685800 h 883762"/>
              <a:gd name="connsiteX10" fmla="*/ 1281080 w 1296320"/>
              <a:gd name="connsiteY10" fmla="*/ 590550 h 883762"/>
              <a:gd name="connsiteX11" fmla="*/ 1220120 w 1296320"/>
              <a:gd name="connsiteY11" fmla="*/ 533400 h 883762"/>
              <a:gd name="connsiteX12" fmla="*/ 1216310 w 1296320"/>
              <a:gd name="connsiteY12" fmla="*/ 476250 h 883762"/>
              <a:gd name="connsiteX13" fmla="*/ 1239170 w 1296320"/>
              <a:gd name="connsiteY13" fmla="*/ 430530 h 883762"/>
              <a:gd name="connsiteX14" fmla="*/ 1143920 w 1296320"/>
              <a:gd name="connsiteY14" fmla="*/ 0 h 883762"/>
              <a:gd name="connsiteX15" fmla="*/ 1074555 w 1296320"/>
              <a:gd name="connsiteY15" fmla="*/ 5810 h 883762"/>
              <a:gd name="connsiteX16" fmla="*/ 823880 w 1296320"/>
              <a:gd name="connsiteY16" fmla="*/ 26670 h 883762"/>
              <a:gd name="connsiteX17" fmla="*/ 500030 w 1296320"/>
              <a:gd name="connsiteY17" fmla="*/ 76200 h 883762"/>
              <a:gd name="connsiteX0" fmla="*/ 500030 w 1296320"/>
              <a:gd name="connsiteY0" fmla="*/ 554246 h 1361808"/>
              <a:gd name="connsiteX1" fmla="*/ 587660 w 1296320"/>
              <a:gd name="connsiteY1" fmla="*/ 714266 h 1361808"/>
              <a:gd name="connsiteX2" fmla="*/ 667670 w 1296320"/>
              <a:gd name="connsiteY2" fmla="*/ 859046 h 1361808"/>
              <a:gd name="connsiteX3" fmla="*/ 740060 w 1296320"/>
              <a:gd name="connsiteY3" fmla="*/ 961916 h 1361808"/>
              <a:gd name="connsiteX4" fmla="*/ 31882 w 1296320"/>
              <a:gd name="connsiteY4" fmla="*/ 1067126 h 1361808"/>
              <a:gd name="connsiteX5" fmla="*/ 18145 w 1296320"/>
              <a:gd name="connsiteY5" fmla="*/ 1230272 h 1361808"/>
              <a:gd name="connsiteX6" fmla="*/ 0 w 1296320"/>
              <a:gd name="connsiteY6" fmla="*/ 1361808 h 1361808"/>
              <a:gd name="connsiteX7" fmla="*/ 811614 w 1296320"/>
              <a:gd name="connsiteY7" fmla="*/ 1277754 h 1361808"/>
              <a:gd name="connsiteX8" fmla="*/ 854360 w 1296320"/>
              <a:gd name="connsiteY8" fmla="*/ 1243856 h 1361808"/>
              <a:gd name="connsiteX9" fmla="*/ 1296320 w 1296320"/>
              <a:gd name="connsiteY9" fmla="*/ 1163846 h 1361808"/>
              <a:gd name="connsiteX10" fmla="*/ 1281080 w 1296320"/>
              <a:gd name="connsiteY10" fmla="*/ 1068596 h 1361808"/>
              <a:gd name="connsiteX11" fmla="*/ 1220120 w 1296320"/>
              <a:gd name="connsiteY11" fmla="*/ 1011446 h 1361808"/>
              <a:gd name="connsiteX12" fmla="*/ 1216310 w 1296320"/>
              <a:gd name="connsiteY12" fmla="*/ 954296 h 1361808"/>
              <a:gd name="connsiteX13" fmla="*/ 1239170 w 1296320"/>
              <a:gd name="connsiteY13" fmla="*/ 908576 h 1361808"/>
              <a:gd name="connsiteX14" fmla="*/ 1143920 w 1296320"/>
              <a:gd name="connsiteY14" fmla="*/ 478046 h 1361808"/>
              <a:gd name="connsiteX15" fmla="*/ 1074555 w 1296320"/>
              <a:gd name="connsiteY15" fmla="*/ 483856 h 1361808"/>
              <a:gd name="connsiteX16" fmla="*/ 823880 w 1296320"/>
              <a:gd name="connsiteY16" fmla="*/ 504716 h 1361808"/>
              <a:gd name="connsiteX17" fmla="*/ 500030 w 1296320"/>
              <a:gd name="connsiteY17" fmla="*/ 554246 h 1361808"/>
              <a:gd name="connsiteX0" fmla="*/ 500030 w 1592524"/>
              <a:gd name="connsiteY0" fmla="*/ 430280 h 1237842"/>
              <a:gd name="connsiteX1" fmla="*/ 587660 w 1592524"/>
              <a:gd name="connsiteY1" fmla="*/ 590300 h 1237842"/>
              <a:gd name="connsiteX2" fmla="*/ 667670 w 1592524"/>
              <a:gd name="connsiteY2" fmla="*/ 735080 h 1237842"/>
              <a:gd name="connsiteX3" fmla="*/ 740060 w 1592524"/>
              <a:gd name="connsiteY3" fmla="*/ 837950 h 1237842"/>
              <a:gd name="connsiteX4" fmla="*/ 31882 w 1592524"/>
              <a:gd name="connsiteY4" fmla="*/ 943160 h 1237842"/>
              <a:gd name="connsiteX5" fmla="*/ 18145 w 1592524"/>
              <a:gd name="connsiteY5" fmla="*/ 1106306 h 1237842"/>
              <a:gd name="connsiteX6" fmla="*/ 0 w 1592524"/>
              <a:gd name="connsiteY6" fmla="*/ 1237842 h 1237842"/>
              <a:gd name="connsiteX7" fmla="*/ 811614 w 1592524"/>
              <a:gd name="connsiteY7" fmla="*/ 1153788 h 1237842"/>
              <a:gd name="connsiteX8" fmla="*/ 854360 w 1592524"/>
              <a:gd name="connsiteY8" fmla="*/ 1119890 h 1237842"/>
              <a:gd name="connsiteX9" fmla="*/ 1296320 w 1592524"/>
              <a:gd name="connsiteY9" fmla="*/ 1039880 h 1237842"/>
              <a:gd name="connsiteX10" fmla="*/ 1281080 w 1592524"/>
              <a:gd name="connsiteY10" fmla="*/ 944630 h 1237842"/>
              <a:gd name="connsiteX11" fmla="*/ 1220120 w 1592524"/>
              <a:gd name="connsiteY11" fmla="*/ 887480 h 1237842"/>
              <a:gd name="connsiteX12" fmla="*/ 1216310 w 1592524"/>
              <a:gd name="connsiteY12" fmla="*/ 830330 h 1237842"/>
              <a:gd name="connsiteX13" fmla="*/ 1239170 w 1592524"/>
              <a:gd name="connsiteY13" fmla="*/ 784610 h 1237842"/>
              <a:gd name="connsiteX14" fmla="*/ 1143920 w 1592524"/>
              <a:gd name="connsiteY14" fmla="*/ 354080 h 1237842"/>
              <a:gd name="connsiteX15" fmla="*/ 1580963 w 1592524"/>
              <a:gd name="connsiteY15" fmla="*/ 967 h 1237842"/>
              <a:gd name="connsiteX16" fmla="*/ 1074555 w 1592524"/>
              <a:gd name="connsiteY16" fmla="*/ 359890 h 1237842"/>
              <a:gd name="connsiteX17" fmla="*/ 823880 w 1592524"/>
              <a:gd name="connsiteY17" fmla="*/ 380750 h 1237842"/>
              <a:gd name="connsiteX18" fmla="*/ 500030 w 1592524"/>
              <a:gd name="connsiteY18" fmla="*/ 430280 h 1237842"/>
              <a:gd name="connsiteX0" fmla="*/ 500030 w 1592524"/>
              <a:gd name="connsiteY0" fmla="*/ 437507 h 1245069"/>
              <a:gd name="connsiteX1" fmla="*/ 587660 w 1592524"/>
              <a:gd name="connsiteY1" fmla="*/ 597527 h 1245069"/>
              <a:gd name="connsiteX2" fmla="*/ 667670 w 1592524"/>
              <a:gd name="connsiteY2" fmla="*/ 742307 h 1245069"/>
              <a:gd name="connsiteX3" fmla="*/ 740060 w 1592524"/>
              <a:gd name="connsiteY3" fmla="*/ 845177 h 1245069"/>
              <a:gd name="connsiteX4" fmla="*/ 31882 w 1592524"/>
              <a:gd name="connsiteY4" fmla="*/ 950387 h 1245069"/>
              <a:gd name="connsiteX5" fmla="*/ 18145 w 1592524"/>
              <a:gd name="connsiteY5" fmla="*/ 1113533 h 1245069"/>
              <a:gd name="connsiteX6" fmla="*/ 0 w 1592524"/>
              <a:gd name="connsiteY6" fmla="*/ 1245069 h 1245069"/>
              <a:gd name="connsiteX7" fmla="*/ 811614 w 1592524"/>
              <a:gd name="connsiteY7" fmla="*/ 1161015 h 1245069"/>
              <a:gd name="connsiteX8" fmla="*/ 854360 w 1592524"/>
              <a:gd name="connsiteY8" fmla="*/ 1127117 h 1245069"/>
              <a:gd name="connsiteX9" fmla="*/ 1296320 w 1592524"/>
              <a:gd name="connsiteY9" fmla="*/ 1047107 h 1245069"/>
              <a:gd name="connsiteX10" fmla="*/ 1281080 w 1592524"/>
              <a:gd name="connsiteY10" fmla="*/ 951857 h 1245069"/>
              <a:gd name="connsiteX11" fmla="*/ 1220120 w 1592524"/>
              <a:gd name="connsiteY11" fmla="*/ 894707 h 1245069"/>
              <a:gd name="connsiteX12" fmla="*/ 1216310 w 1592524"/>
              <a:gd name="connsiteY12" fmla="*/ 837557 h 1245069"/>
              <a:gd name="connsiteX13" fmla="*/ 1239170 w 1592524"/>
              <a:gd name="connsiteY13" fmla="*/ 791837 h 1245069"/>
              <a:gd name="connsiteX14" fmla="*/ 1143920 w 1592524"/>
              <a:gd name="connsiteY14" fmla="*/ 361307 h 1245069"/>
              <a:gd name="connsiteX15" fmla="*/ 1580963 w 1592524"/>
              <a:gd name="connsiteY15" fmla="*/ 8194 h 1245069"/>
              <a:gd name="connsiteX16" fmla="*/ 1164680 w 1592524"/>
              <a:gd name="connsiteY16" fmla="*/ 312144 h 1245069"/>
              <a:gd name="connsiteX17" fmla="*/ 1074555 w 1592524"/>
              <a:gd name="connsiteY17" fmla="*/ 367117 h 1245069"/>
              <a:gd name="connsiteX18" fmla="*/ 823880 w 1592524"/>
              <a:gd name="connsiteY18" fmla="*/ 387977 h 1245069"/>
              <a:gd name="connsiteX19" fmla="*/ 500030 w 1592524"/>
              <a:gd name="connsiteY19" fmla="*/ 437507 h 1245069"/>
              <a:gd name="connsiteX0" fmla="*/ 500030 w 1592524"/>
              <a:gd name="connsiteY0" fmla="*/ 557251 h 1364813"/>
              <a:gd name="connsiteX1" fmla="*/ 587660 w 1592524"/>
              <a:gd name="connsiteY1" fmla="*/ 717271 h 1364813"/>
              <a:gd name="connsiteX2" fmla="*/ 667670 w 1592524"/>
              <a:gd name="connsiteY2" fmla="*/ 862051 h 1364813"/>
              <a:gd name="connsiteX3" fmla="*/ 740060 w 1592524"/>
              <a:gd name="connsiteY3" fmla="*/ 964921 h 1364813"/>
              <a:gd name="connsiteX4" fmla="*/ 31882 w 1592524"/>
              <a:gd name="connsiteY4" fmla="*/ 1070131 h 1364813"/>
              <a:gd name="connsiteX5" fmla="*/ 18145 w 1592524"/>
              <a:gd name="connsiteY5" fmla="*/ 1233277 h 1364813"/>
              <a:gd name="connsiteX6" fmla="*/ 0 w 1592524"/>
              <a:gd name="connsiteY6" fmla="*/ 1364813 h 1364813"/>
              <a:gd name="connsiteX7" fmla="*/ 811614 w 1592524"/>
              <a:gd name="connsiteY7" fmla="*/ 1280759 h 1364813"/>
              <a:gd name="connsiteX8" fmla="*/ 854360 w 1592524"/>
              <a:gd name="connsiteY8" fmla="*/ 1246861 h 1364813"/>
              <a:gd name="connsiteX9" fmla="*/ 1296320 w 1592524"/>
              <a:gd name="connsiteY9" fmla="*/ 1166851 h 1364813"/>
              <a:gd name="connsiteX10" fmla="*/ 1281080 w 1592524"/>
              <a:gd name="connsiteY10" fmla="*/ 1071601 h 1364813"/>
              <a:gd name="connsiteX11" fmla="*/ 1220120 w 1592524"/>
              <a:gd name="connsiteY11" fmla="*/ 1014451 h 1364813"/>
              <a:gd name="connsiteX12" fmla="*/ 1216310 w 1592524"/>
              <a:gd name="connsiteY12" fmla="*/ 957301 h 1364813"/>
              <a:gd name="connsiteX13" fmla="*/ 1239170 w 1592524"/>
              <a:gd name="connsiteY13" fmla="*/ 911581 h 1364813"/>
              <a:gd name="connsiteX14" fmla="*/ 1143920 w 1592524"/>
              <a:gd name="connsiteY14" fmla="*/ 481051 h 1364813"/>
              <a:gd name="connsiteX15" fmla="*/ 1580963 w 1592524"/>
              <a:gd name="connsiteY15" fmla="*/ 127938 h 1364813"/>
              <a:gd name="connsiteX16" fmla="*/ 1073125 w 1592524"/>
              <a:gd name="connsiteY16" fmla="*/ 59820 h 1364813"/>
              <a:gd name="connsiteX17" fmla="*/ 1074555 w 1592524"/>
              <a:gd name="connsiteY17" fmla="*/ 486861 h 1364813"/>
              <a:gd name="connsiteX18" fmla="*/ 823880 w 1592524"/>
              <a:gd name="connsiteY18" fmla="*/ 507721 h 1364813"/>
              <a:gd name="connsiteX19" fmla="*/ 500030 w 1592524"/>
              <a:gd name="connsiteY19" fmla="*/ 557251 h 1364813"/>
              <a:gd name="connsiteX0" fmla="*/ 500030 w 1628213"/>
              <a:gd name="connsiteY0" fmla="*/ 557251 h 1364813"/>
              <a:gd name="connsiteX1" fmla="*/ 587660 w 1628213"/>
              <a:gd name="connsiteY1" fmla="*/ 717271 h 1364813"/>
              <a:gd name="connsiteX2" fmla="*/ 667670 w 1628213"/>
              <a:gd name="connsiteY2" fmla="*/ 862051 h 1364813"/>
              <a:gd name="connsiteX3" fmla="*/ 740060 w 1628213"/>
              <a:gd name="connsiteY3" fmla="*/ 964921 h 1364813"/>
              <a:gd name="connsiteX4" fmla="*/ 31882 w 1628213"/>
              <a:gd name="connsiteY4" fmla="*/ 1070131 h 1364813"/>
              <a:gd name="connsiteX5" fmla="*/ 18145 w 1628213"/>
              <a:gd name="connsiteY5" fmla="*/ 1233277 h 1364813"/>
              <a:gd name="connsiteX6" fmla="*/ 0 w 1628213"/>
              <a:gd name="connsiteY6" fmla="*/ 1364813 h 1364813"/>
              <a:gd name="connsiteX7" fmla="*/ 811614 w 1628213"/>
              <a:gd name="connsiteY7" fmla="*/ 1280759 h 1364813"/>
              <a:gd name="connsiteX8" fmla="*/ 854360 w 1628213"/>
              <a:gd name="connsiteY8" fmla="*/ 1246861 h 1364813"/>
              <a:gd name="connsiteX9" fmla="*/ 1296320 w 1628213"/>
              <a:gd name="connsiteY9" fmla="*/ 1166851 h 1364813"/>
              <a:gd name="connsiteX10" fmla="*/ 1281080 w 1628213"/>
              <a:gd name="connsiteY10" fmla="*/ 1071601 h 1364813"/>
              <a:gd name="connsiteX11" fmla="*/ 1220120 w 1628213"/>
              <a:gd name="connsiteY11" fmla="*/ 1014451 h 1364813"/>
              <a:gd name="connsiteX12" fmla="*/ 1216310 w 1628213"/>
              <a:gd name="connsiteY12" fmla="*/ 957301 h 1364813"/>
              <a:gd name="connsiteX13" fmla="*/ 1239170 w 1628213"/>
              <a:gd name="connsiteY13" fmla="*/ 911581 h 1364813"/>
              <a:gd name="connsiteX14" fmla="*/ 1143920 w 1628213"/>
              <a:gd name="connsiteY14" fmla="*/ 481051 h 1364813"/>
              <a:gd name="connsiteX15" fmla="*/ 1356622 w 1628213"/>
              <a:gd name="connsiteY15" fmla="*/ 284242 h 1364813"/>
              <a:gd name="connsiteX16" fmla="*/ 1580963 w 1628213"/>
              <a:gd name="connsiteY16" fmla="*/ 127938 h 1364813"/>
              <a:gd name="connsiteX17" fmla="*/ 1073125 w 1628213"/>
              <a:gd name="connsiteY17" fmla="*/ 59820 h 1364813"/>
              <a:gd name="connsiteX18" fmla="*/ 1074555 w 1628213"/>
              <a:gd name="connsiteY18" fmla="*/ 486861 h 1364813"/>
              <a:gd name="connsiteX19" fmla="*/ 823880 w 1628213"/>
              <a:gd name="connsiteY19" fmla="*/ 507721 h 1364813"/>
              <a:gd name="connsiteX20" fmla="*/ 500030 w 1628213"/>
              <a:gd name="connsiteY20" fmla="*/ 557251 h 1364813"/>
              <a:gd name="connsiteX0" fmla="*/ 500030 w 1736556"/>
              <a:gd name="connsiteY0" fmla="*/ 557251 h 1364813"/>
              <a:gd name="connsiteX1" fmla="*/ 587660 w 1736556"/>
              <a:gd name="connsiteY1" fmla="*/ 717271 h 1364813"/>
              <a:gd name="connsiteX2" fmla="*/ 667670 w 1736556"/>
              <a:gd name="connsiteY2" fmla="*/ 862051 h 1364813"/>
              <a:gd name="connsiteX3" fmla="*/ 740060 w 1736556"/>
              <a:gd name="connsiteY3" fmla="*/ 964921 h 1364813"/>
              <a:gd name="connsiteX4" fmla="*/ 31882 w 1736556"/>
              <a:gd name="connsiteY4" fmla="*/ 1070131 h 1364813"/>
              <a:gd name="connsiteX5" fmla="*/ 18145 w 1736556"/>
              <a:gd name="connsiteY5" fmla="*/ 1233277 h 1364813"/>
              <a:gd name="connsiteX6" fmla="*/ 0 w 1736556"/>
              <a:gd name="connsiteY6" fmla="*/ 1364813 h 1364813"/>
              <a:gd name="connsiteX7" fmla="*/ 811614 w 1736556"/>
              <a:gd name="connsiteY7" fmla="*/ 1280759 h 1364813"/>
              <a:gd name="connsiteX8" fmla="*/ 854360 w 1736556"/>
              <a:gd name="connsiteY8" fmla="*/ 1246861 h 1364813"/>
              <a:gd name="connsiteX9" fmla="*/ 1296320 w 1736556"/>
              <a:gd name="connsiteY9" fmla="*/ 1166851 h 1364813"/>
              <a:gd name="connsiteX10" fmla="*/ 1281080 w 1736556"/>
              <a:gd name="connsiteY10" fmla="*/ 1071601 h 1364813"/>
              <a:gd name="connsiteX11" fmla="*/ 1220120 w 1736556"/>
              <a:gd name="connsiteY11" fmla="*/ 1014451 h 1364813"/>
              <a:gd name="connsiteX12" fmla="*/ 1216310 w 1736556"/>
              <a:gd name="connsiteY12" fmla="*/ 957301 h 1364813"/>
              <a:gd name="connsiteX13" fmla="*/ 1239170 w 1736556"/>
              <a:gd name="connsiteY13" fmla="*/ 911581 h 1364813"/>
              <a:gd name="connsiteX14" fmla="*/ 1143920 w 1736556"/>
              <a:gd name="connsiteY14" fmla="*/ 481051 h 1364813"/>
              <a:gd name="connsiteX15" fmla="*/ 1663716 w 1736556"/>
              <a:gd name="connsiteY15" fmla="*/ 517532 h 1364813"/>
              <a:gd name="connsiteX16" fmla="*/ 1580963 w 1736556"/>
              <a:gd name="connsiteY16" fmla="*/ 127938 h 1364813"/>
              <a:gd name="connsiteX17" fmla="*/ 1073125 w 1736556"/>
              <a:gd name="connsiteY17" fmla="*/ 59820 h 1364813"/>
              <a:gd name="connsiteX18" fmla="*/ 1074555 w 1736556"/>
              <a:gd name="connsiteY18" fmla="*/ 486861 h 1364813"/>
              <a:gd name="connsiteX19" fmla="*/ 823880 w 1736556"/>
              <a:gd name="connsiteY19" fmla="*/ 507721 h 1364813"/>
              <a:gd name="connsiteX20" fmla="*/ 500030 w 1736556"/>
              <a:gd name="connsiteY20" fmla="*/ 557251 h 1364813"/>
              <a:gd name="connsiteX0" fmla="*/ 500030 w 1753303"/>
              <a:gd name="connsiteY0" fmla="*/ 557251 h 1364813"/>
              <a:gd name="connsiteX1" fmla="*/ 587660 w 1753303"/>
              <a:gd name="connsiteY1" fmla="*/ 717271 h 1364813"/>
              <a:gd name="connsiteX2" fmla="*/ 667670 w 1753303"/>
              <a:gd name="connsiteY2" fmla="*/ 862051 h 1364813"/>
              <a:gd name="connsiteX3" fmla="*/ 740060 w 1753303"/>
              <a:gd name="connsiteY3" fmla="*/ 964921 h 1364813"/>
              <a:gd name="connsiteX4" fmla="*/ 31882 w 1753303"/>
              <a:gd name="connsiteY4" fmla="*/ 1070131 h 1364813"/>
              <a:gd name="connsiteX5" fmla="*/ 18145 w 1753303"/>
              <a:gd name="connsiteY5" fmla="*/ 1233277 h 1364813"/>
              <a:gd name="connsiteX6" fmla="*/ 0 w 1753303"/>
              <a:gd name="connsiteY6" fmla="*/ 1364813 h 1364813"/>
              <a:gd name="connsiteX7" fmla="*/ 811614 w 1753303"/>
              <a:gd name="connsiteY7" fmla="*/ 1280759 h 1364813"/>
              <a:gd name="connsiteX8" fmla="*/ 854360 w 1753303"/>
              <a:gd name="connsiteY8" fmla="*/ 1246861 h 1364813"/>
              <a:gd name="connsiteX9" fmla="*/ 1296320 w 1753303"/>
              <a:gd name="connsiteY9" fmla="*/ 1166851 h 1364813"/>
              <a:gd name="connsiteX10" fmla="*/ 1281080 w 1753303"/>
              <a:gd name="connsiteY10" fmla="*/ 1071601 h 1364813"/>
              <a:gd name="connsiteX11" fmla="*/ 1220120 w 1753303"/>
              <a:gd name="connsiteY11" fmla="*/ 1014451 h 1364813"/>
              <a:gd name="connsiteX12" fmla="*/ 1216310 w 1753303"/>
              <a:gd name="connsiteY12" fmla="*/ 957301 h 1364813"/>
              <a:gd name="connsiteX13" fmla="*/ 1239170 w 1753303"/>
              <a:gd name="connsiteY13" fmla="*/ 911581 h 1364813"/>
              <a:gd name="connsiteX14" fmla="*/ 1143920 w 1753303"/>
              <a:gd name="connsiteY14" fmla="*/ 481051 h 1364813"/>
              <a:gd name="connsiteX15" fmla="*/ 1663716 w 1753303"/>
              <a:gd name="connsiteY15" fmla="*/ 517532 h 1364813"/>
              <a:gd name="connsiteX16" fmla="*/ 1681448 w 1753303"/>
              <a:gd name="connsiteY16" fmla="*/ 369878 h 1364813"/>
              <a:gd name="connsiteX17" fmla="*/ 1580963 w 1753303"/>
              <a:gd name="connsiteY17" fmla="*/ 127938 h 1364813"/>
              <a:gd name="connsiteX18" fmla="*/ 1073125 w 1753303"/>
              <a:gd name="connsiteY18" fmla="*/ 59820 h 1364813"/>
              <a:gd name="connsiteX19" fmla="*/ 1074555 w 1753303"/>
              <a:gd name="connsiteY19" fmla="*/ 486861 h 1364813"/>
              <a:gd name="connsiteX20" fmla="*/ 823880 w 1753303"/>
              <a:gd name="connsiteY20" fmla="*/ 507721 h 1364813"/>
              <a:gd name="connsiteX21" fmla="*/ 500030 w 1753303"/>
              <a:gd name="connsiteY21" fmla="*/ 557251 h 1364813"/>
              <a:gd name="connsiteX0" fmla="*/ 500030 w 1753304"/>
              <a:gd name="connsiteY0" fmla="*/ 497432 h 1304994"/>
              <a:gd name="connsiteX1" fmla="*/ 587660 w 1753304"/>
              <a:gd name="connsiteY1" fmla="*/ 657452 h 1304994"/>
              <a:gd name="connsiteX2" fmla="*/ 667670 w 1753304"/>
              <a:gd name="connsiteY2" fmla="*/ 802232 h 1304994"/>
              <a:gd name="connsiteX3" fmla="*/ 740060 w 1753304"/>
              <a:gd name="connsiteY3" fmla="*/ 905102 h 1304994"/>
              <a:gd name="connsiteX4" fmla="*/ 31882 w 1753304"/>
              <a:gd name="connsiteY4" fmla="*/ 1010312 h 1304994"/>
              <a:gd name="connsiteX5" fmla="*/ 18145 w 1753304"/>
              <a:gd name="connsiteY5" fmla="*/ 1173458 h 1304994"/>
              <a:gd name="connsiteX6" fmla="*/ 0 w 1753304"/>
              <a:gd name="connsiteY6" fmla="*/ 1304994 h 1304994"/>
              <a:gd name="connsiteX7" fmla="*/ 811614 w 1753304"/>
              <a:gd name="connsiteY7" fmla="*/ 1220940 h 1304994"/>
              <a:gd name="connsiteX8" fmla="*/ 854360 w 1753304"/>
              <a:gd name="connsiteY8" fmla="*/ 1187042 h 1304994"/>
              <a:gd name="connsiteX9" fmla="*/ 1296320 w 1753304"/>
              <a:gd name="connsiteY9" fmla="*/ 1107032 h 1304994"/>
              <a:gd name="connsiteX10" fmla="*/ 1281080 w 1753304"/>
              <a:gd name="connsiteY10" fmla="*/ 1011782 h 1304994"/>
              <a:gd name="connsiteX11" fmla="*/ 1220120 w 1753304"/>
              <a:gd name="connsiteY11" fmla="*/ 954632 h 1304994"/>
              <a:gd name="connsiteX12" fmla="*/ 1216310 w 1753304"/>
              <a:gd name="connsiteY12" fmla="*/ 897482 h 1304994"/>
              <a:gd name="connsiteX13" fmla="*/ 1239170 w 1753304"/>
              <a:gd name="connsiteY13" fmla="*/ 851762 h 1304994"/>
              <a:gd name="connsiteX14" fmla="*/ 1143920 w 1753304"/>
              <a:gd name="connsiteY14" fmla="*/ 421232 h 1304994"/>
              <a:gd name="connsiteX15" fmla="*/ 1663716 w 1753304"/>
              <a:gd name="connsiteY15" fmla="*/ 457713 h 1304994"/>
              <a:gd name="connsiteX16" fmla="*/ 1681448 w 1753304"/>
              <a:gd name="connsiteY16" fmla="*/ 310059 h 1304994"/>
              <a:gd name="connsiteX17" fmla="*/ 1580963 w 1753304"/>
              <a:gd name="connsiteY17" fmla="*/ 68119 h 1304994"/>
              <a:gd name="connsiteX18" fmla="*/ 1073125 w 1753304"/>
              <a:gd name="connsiteY18" fmla="*/ 1 h 1304994"/>
              <a:gd name="connsiteX19" fmla="*/ 1074555 w 1753304"/>
              <a:gd name="connsiteY19" fmla="*/ 427042 h 1304994"/>
              <a:gd name="connsiteX20" fmla="*/ 823880 w 1753304"/>
              <a:gd name="connsiteY20" fmla="*/ 447902 h 1304994"/>
              <a:gd name="connsiteX21" fmla="*/ 500030 w 1753304"/>
              <a:gd name="connsiteY21" fmla="*/ 497432 h 1304994"/>
              <a:gd name="connsiteX0" fmla="*/ 500030 w 1753304"/>
              <a:gd name="connsiteY0" fmla="*/ 497431 h 1304993"/>
              <a:gd name="connsiteX1" fmla="*/ 587660 w 1753304"/>
              <a:gd name="connsiteY1" fmla="*/ 657451 h 1304993"/>
              <a:gd name="connsiteX2" fmla="*/ 667670 w 1753304"/>
              <a:gd name="connsiteY2" fmla="*/ 802231 h 1304993"/>
              <a:gd name="connsiteX3" fmla="*/ 740060 w 1753304"/>
              <a:gd name="connsiteY3" fmla="*/ 905101 h 1304993"/>
              <a:gd name="connsiteX4" fmla="*/ 31882 w 1753304"/>
              <a:gd name="connsiteY4" fmla="*/ 1010311 h 1304993"/>
              <a:gd name="connsiteX5" fmla="*/ 18145 w 1753304"/>
              <a:gd name="connsiteY5" fmla="*/ 1173457 h 1304993"/>
              <a:gd name="connsiteX6" fmla="*/ 0 w 1753304"/>
              <a:gd name="connsiteY6" fmla="*/ 1304993 h 1304993"/>
              <a:gd name="connsiteX7" fmla="*/ 811614 w 1753304"/>
              <a:gd name="connsiteY7" fmla="*/ 1220939 h 1304993"/>
              <a:gd name="connsiteX8" fmla="*/ 854360 w 1753304"/>
              <a:gd name="connsiteY8" fmla="*/ 1187041 h 1304993"/>
              <a:gd name="connsiteX9" fmla="*/ 1296320 w 1753304"/>
              <a:gd name="connsiteY9" fmla="*/ 1107031 h 1304993"/>
              <a:gd name="connsiteX10" fmla="*/ 1281080 w 1753304"/>
              <a:gd name="connsiteY10" fmla="*/ 1011781 h 1304993"/>
              <a:gd name="connsiteX11" fmla="*/ 1220120 w 1753304"/>
              <a:gd name="connsiteY11" fmla="*/ 954631 h 1304993"/>
              <a:gd name="connsiteX12" fmla="*/ 1216310 w 1753304"/>
              <a:gd name="connsiteY12" fmla="*/ 897481 h 1304993"/>
              <a:gd name="connsiteX13" fmla="*/ 1239170 w 1753304"/>
              <a:gd name="connsiteY13" fmla="*/ 851761 h 1304993"/>
              <a:gd name="connsiteX14" fmla="*/ 1143920 w 1753304"/>
              <a:gd name="connsiteY14" fmla="*/ 421231 h 1304993"/>
              <a:gd name="connsiteX15" fmla="*/ 1663716 w 1753304"/>
              <a:gd name="connsiteY15" fmla="*/ 457712 h 1304993"/>
              <a:gd name="connsiteX16" fmla="*/ 1681448 w 1753304"/>
              <a:gd name="connsiteY16" fmla="*/ 310058 h 1304993"/>
              <a:gd name="connsiteX17" fmla="*/ 1580963 w 1753304"/>
              <a:gd name="connsiteY17" fmla="*/ 68118 h 1304993"/>
              <a:gd name="connsiteX18" fmla="*/ 1073125 w 1753304"/>
              <a:gd name="connsiteY18" fmla="*/ 0 h 1304993"/>
              <a:gd name="connsiteX19" fmla="*/ 1074555 w 1753304"/>
              <a:gd name="connsiteY19" fmla="*/ 427041 h 1304993"/>
              <a:gd name="connsiteX20" fmla="*/ 823880 w 1753304"/>
              <a:gd name="connsiteY20" fmla="*/ 447901 h 1304993"/>
              <a:gd name="connsiteX21" fmla="*/ 500030 w 1753304"/>
              <a:gd name="connsiteY21" fmla="*/ 497431 h 1304993"/>
              <a:gd name="connsiteX0" fmla="*/ 500030 w 1681448"/>
              <a:gd name="connsiteY0" fmla="*/ 497431 h 1304993"/>
              <a:gd name="connsiteX1" fmla="*/ 587660 w 1681448"/>
              <a:gd name="connsiteY1" fmla="*/ 657451 h 1304993"/>
              <a:gd name="connsiteX2" fmla="*/ 667670 w 1681448"/>
              <a:gd name="connsiteY2" fmla="*/ 802231 h 1304993"/>
              <a:gd name="connsiteX3" fmla="*/ 740060 w 1681448"/>
              <a:gd name="connsiteY3" fmla="*/ 905101 h 1304993"/>
              <a:gd name="connsiteX4" fmla="*/ 31882 w 1681448"/>
              <a:gd name="connsiteY4" fmla="*/ 1010311 h 1304993"/>
              <a:gd name="connsiteX5" fmla="*/ 18145 w 1681448"/>
              <a:gd name="connsiteY5" fmla="*/ 1173457 h 1304993"/>
              <a:gd name="connsiteX6" fmla="*/ 0 w 1681448"/>
              <a:gd name="connsiteY6" fmla="*/ 1304993 h 1304993"/>
              <a:gd name="connsiteX7" fmla="*/ 811614 w 1681448"/>
              <a:gd name="connsiteY7" fmla="*/ 1220939 h 1304993"/>
              <a:gd name="connsiteX8" fmla="*/ 854360 w 1681448"/>
              <a:gd name="connsiteY8" fmla="*/ 1187041 h 1304993"/>
              <a:gd name="connsiteX9" fmla="*/ 1296320 w 1681448"/>
              <a:gd name="connsiteY9" fmla="*/ 1107031 h 1304993"/>
              <a:gd name="connsiteX10" fmla="*/ 1281080 w 1681448"/>
              <a:gd name="connsiteY10" fmla="*/ 1011781 h 1304993"/>
              <a:gd name="connsiteX11" fmla="*/ 1220120 w 1681448"/>
              <a:gd name="connsiteY11" fmla="*/ 954631 h 1304993"/>
              <a:gd name="connsiteX12" fmla="*/ 1216310 w 1681448"/>
              <a:gd name="connsiteY12" fmla="*/ 897481 h 1304993"/>
              <a:gd name="connsiteX13" fmla="*/ 1239170 w 1681448"/>
              <a:gd name="connsiteY13" fmla="*/ 851761 h 1304993"/>
              <a:gd name="connsiteX14" fmla="*/ 1143920 w 1681448"/>
              <a:gd name="connsiteY14" fmla="*/ 421231 h 1304993"/>
              <a:gd name="connsiteX15" fmla="*/ 1663716 w 1681448"/>
              <a:gd name="connsiteY15" fmla="*/ 457712 h 1304993"/>
              <a:gd name="connsiteX16" fmla="*/ 1681448 w 1681448"/>
              <a:gd name="connsiteY16" fmla="*/ 310058 h 1304993"/>
              <a:gd name="connsiteX17" fmla="*/ 1580963 w 1681448"/>
              <a:gd name="connsiteY17" fmla="*/ 68118 h 1304993"/>
              <a:gd name="connsiteX18" fmla="*/ 1073125 w 1681448"/>
              <a:gd name="connsiteY18" fmla="*/ 0 h 1304993"/>
              <a:gd name="connsiteX19" fmla="*/ 1074555 w 1681448"/>
              <a:gd name="connsiteY19" fmla="*/ 427041 h 1304993"/>
              <a:gd name="connsiteX20" fmla="*/ 823880 w 1681448"/>
              <a:gd name="connsiteY20" fmla="*/ 447901 h 1304993"/>
              <a:gd name="connsiteX21" fmla="*/ 500030 w 1681448"/>
              <a:gd name="connsiteY21" fmla="*/ 497431 h 1304993"/>
              <a:gd name="connsiteX0" fmla="*/ 500030 w 1681448"/>
              <a:gd name="connsiteY0" fmla="*/ 503129 h 1310691"/>
              <a:gd name="connsiteX1" fmla="*/ 587660 w 1681448"/>
              <a:gd name="connsiteY1" fmla="*/ 663149 h 1310691"/>
              <a:gd name="connsiteX2" fmla="*/ 667670 w 1681448"/>
              <a:gd name="connsiteY2" fmla="*/ 807929 h 1310691"/>
              <a:gd name="connsiteX3" fmla="*/ 740060 w 1681448"/>
              <a:gd name="connsiteY3" fmla="*/ 910799 h 1310691"/>
              <a:gd name="connsiteX4" fmla="*/ 31882 w 1681448"/>
              <a:gd name="connsiteY4" fmla="*/ 1016009 h 1310691"/>
              <a:gd name="connsiteX5" fmla="*/ 18145 w 1681448"/>
              <a:gd name="connsiteY5" fmla="*/ 1179155 h 1310691"/>
              <a:gd name="connsiteX6" fmla="*/ 0 w 1681448"/>
              <a:gd name="connsiteY6" fmla="*/ 1310691 h 1310691"/>
              <a:gd name="connsiteX7" fmla="*/ 811614 w 1681448"/>
              <a:gd name="connsiteY7" fmla="*/ 1226637 h 1310691"/>
              <a:gd name="connsiteX8" fmla="*/ 854360 w 1681448"/>
              <a:gd name="connsiteY8" fmla="*/ 1192739 h 1310691"/>
              <a:gd name="connsiteX9" fmla="*/ 1296320 w 1681448"/>
              <a:gd name="connsiteY9" fmla="*/ 1112729 h 1310691"/>
              <a:gd name="connsiteX10" fmla="*/ 1281080 w 1681448"/>
              <a:gd name="connsiteY10" fmla="*/ 1017479 h 1310691"/>
              <a:gd name="connsiteX11" fmla="*/ 1220120 w 1681448"/>
              <a:gd name="connsiteY11" fmla="*/ 960329 h 1310691"/>
              <a:gd name="connsiteX12" fmla="*/ 1216310 w 1681448"/>
              <a:gd name="connsiteY12" fmla="*/ 903179 h 1310691"/>
              <a:gd name="connsiteX13" fmla="*/ 1239170 w 1681448"/>
              <a:gd name="connsiteY13" fmla="*/ 857459 h 1310691"/>
              <a:gd name="connsiteX14" fmla="*/ 1143920 w 1681448"/>
              <a:gd name="connsiteY14" fmla="*/ 426929 h 1310691"/>
              <a:gd name="connsiteX15" fmla="*/ 1663716 w 1681448"/>
              <a:gd name="connsiteY15" fmla="*/ 463410 h 1310691"/>
              <a:gd name="connsiteX16" fmla="*/ 1681448 w 1681448"/>
              <a:gd name="connsiteY16" fmla="*/ 315756 h 1310691"/>
              <a:gd name="connsiteX17" fmla="*/ 1569134 w 1681448"/>
              <a:gd name="connsiteY17" fmla="*/ 0 h 1310691"/>
              <a:gd name="connsiteX18" fmla="*/ 1073125 w 1681448"/>
              <a:gd name="connsiteY18" fmla="*/ 5698 h 1310691"/>
              <a:gd name="connsiteX19" fmla="*/ 1074555 w 1681448"/>
              <a:gd name="connsiteY19" fmla="*/ 432739 h 1310691"/>
              <a:gd name="connsiteX20" fmla="*/ 823880 w 1681448"/>
              <a:gd name="connsiteY20" fmla="*/ 453599 h 1310691"/>
              <a:gd name="connsiteX21" fmla="*/ 500030 w 1681448"/>
              <a:gd name="connsiteY21" fmla="*/ 503129 h 1310691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63716 w 1681448"/>
              <a:gd name="connsiteY15" fmla="*/ 499045 h 1346326"/>
              <a:gd name="connsiteX16" fmla="*/ 1681448 w 1681448"/>
              <a:gd name="connsiteY16" fmla="*/ 351391 h 1346326"/>
              <a:gd name="connsiteX17" fmla="*/ 1569134 w 1681448"/>
              <a:gd name="connsiteY17" fmla="*/ 35635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63716 w 1681448"/>
              <a:gd name="connsiteY15" fmla="*/ 499045 h 1346326"/>
              <a:gd name="connsiteX16" fmla="*/ 1681448 w 1681448"/>
              <a:gd name="connsiteY16" fmla="*/ 351391 h 1346326"/>
              <a:gd name="connsiteX17" fmla="*/ 1569134 w 1681448"/>
              <a:gd name="connsiteY17" fmla="*/ 35635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63716 w 1681448"/>
              <a:gd name="connsiteY15" fmla="*/ 499045 h 1346326"/>
              <a:gd name="connsiteX16" fmla="*/ 1681448 w 1681448"/>
              <a:gd name="connsiteY16" fmla="*/ 351391 h 1346326"/>
              <a:gd name="connsiteX17" fmla="*/ 1569134 w 1681448"/>
              <a:gd name="connsiteY17" fmla="*/ 35635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69134 w 1681448"/>
              <a:gd name="connsiteY17" fmla="*/ 35635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216310 w 1681448"/>
              <a:gd name="connsiteY12" fmla="*/ 938814 h 1346326"/>
              <a:gd name="connsiteX13" fmla="*/ 1210992 w 1681448"/>
              <a:gd name="connsiteY13" fmla="*/ 736868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409748 w 1681448"/>
              <a:gd name="connsiteY12" fmla="*/ 657005 h 1346326"/>
              <a:gd name="connsiteX13" fmla="*/ 1210992 w 1681448"/>
              <a:gd name="connsiteY13" fmla="*/ 736868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409748 w 1681448"/>
              <a:gd name="connsiteY12" fmla="*/ 657005 h 1346326"/>
              <a:gd name="connsiteX13" fmla="*/ 1188215 w 1681448"/>
              <a:gd name="connsiteY13" fmla="*/ 480283 h 1346326"/>
              <a:gd name="connsiteX14" fmla="*/ 1392055 w 1681448"/>
              <a:gd name="connsiteY14" fmla="*/ 505060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409748 w 1681448"/>
              <a:gd name="connsiteY12" fmla="*/ 657005 h 1346326"/>
              <a:gd name="connsiteX13" fmla="*/ 1392055 w 1681448"/>
              <a:gd name="connsiteY13" fmla="*/ 505060 h 1346326"/>
              <a:gd name="connsiteX14" fmla="*/ 1678480 w 1681448"/>
              <a:gd name="connsiteY14" fmla="*/ 534481 h 1346326"/>
              <a:gd name="connsiteX15" fmla="*/ 1681448 w 1681448"/>
              <a:gd name="connsiteY15" fmla="*/ 351391 h 1346326"/>
              <a:gd name="connsiteX16" fmla="*/ 1583882 w 1681448"/>
              <a:gd name="connsiteY16" fmla="*/ 47456 h 1346326"/>
              <a:gd name="connsiteX17" fmla="*/ 1070158 w 1681448"/>
              <a:gd name="connsiteY17" fmla="*/ 0 h 1346326"/>
              <a:gd name="connsiteX18" fmla="*/ 1092274 w 1681448"/>
              <a:gd name="connsiteY18" fmla="*/ 438844 h 1346326"/>
              <a:gd name="connsiteX19" fmla="*/ 823880 w 1681448"/>
              <a:gd name="connsiteY19" fmla="*/ 489234 h 1346326"/>
              <a:gd name="connsiteX20" fmla="*/ 500030 w 1681448"/>
              <a:gd name="connsiteY20" fmla="*/ 538764 h 1346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81448" h="1346326">
                <a:moveTo>
                  <a:pt x="500030" y="538764"/>
                </a:moveTo>
                <a:lnTo>
                  <a:pt x="587660" y="698784"/>
                </a:lnTo>
                <a:lnTo>
                  <a:pt x="667670" y="843564"/>
                </a:lnTo>
                <a:lnTo>
                  <a:pt x="745956" y="967107"/>
                </a:lnTo>
                <a:lnTo>
                  <a:pt x="31882" y="1051644"/>
                </a:lnTo>
                <a:lnTo>
                  <a:pt x="18145" y="1214790"/>
                </a:lnTo>
                <a:lnTo>
                  <a:pt x="0" y="1346326"/>
                </a:lnTo>
                <a:lnTo>
                  <a:pt x="811614" y="1262272"/>
                </a:lnTo>
                <a:lnTo>
                  <a:pt x="854360" y="1228374"/>
                </a:lnTo>
                <a:lnTo>
                  <a:pt x="1296320" y="1148364"/>
                </a:lnTo>
                <a:lnTo>
                  <a:pt x="1577939" y="1037359"/>
                </a:lnTo>
                <a:lnTo>
                  <a:pt x="1472655" y="813940"/>
                </a:lnTo>
                <a:lnTo>
                  <a:pt x="1409748" y="657005"/>
                </a:lnTo>
                <a:lnTo>
                  <a:pt x="1392055" y="505060"/>
                </a:lnTo>
                <a:lnTo>
                  <a:pt x="1678480" y="534481"/>
                </a:lnTo>
                <a:cubicBezTo>
                  <a:pt x="1679469" y="473451"/>
                  <a:pt x="1680459" y="412421"/>
                  <a:pt x="1681448" y="351391"/>
                </a:cubicBezTo>
                <a:lnTo>
                  <a:pt x="1583882" y="47456"/>
                </a:lnTo>
                <a:lnTo>
                  <a:pt x="1070158" y="0"/>
                </a:lnTo>
                <a:cubicBezTo>
                  <a:pt x="1071624" y="156125"/>
                  <a:pt x="1090808" y="282719"/>
                  <a:pt x="1092274" y="438844"/>
                </a:cubicBezTo>
                <a:lnTo>
                  <a:pt x="823880" y="489234"/>
                </a:lnTo>
                <a:lnTo>
                  <a:pt x="500030" y="538764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8" name="pole tekstowe 117"/>
          <p:cNvSpPr txBox="1"/>
          <p:nvPr/>
        </p:nvSpPr>
        <p:spPr>
          <a:xfrm>
            <a:off x="5993790" y="321749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13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70" name="pole tekstowe 169"/>
          <p:cNvSpPr txBox="1"/>
          <p:nvPr/>
        </p:nvSpPr>
        <p:spPr>
          <a:xfrm>
            <a:off x="6227481" y="31287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9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46" name="Prostokąt zaokrąglony 145"/>
          <p:cNvSpPr>
            <a:spLocks noChangeAspect="1"/>
          </p:cNvSpPr>
          <p:nvPr/>
        </p:nvSpPr>
        <p:spPr>
          <a:xfrm>
            <a:off x="6271302" y="3195931"/>
            <a:ext cx="147922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68" name="pole tekstowe 167"/>
          <p:cNvSpPr txBox="1"/>
          <p:nvPr/>
        </p:nvSpPr>
        <p:spPr>
          <a:xfrm>
            <a:off x="5770249" y="3391267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73" name="pole tekstowe 72"/>
          <p:cNvSpPr txBox="1"/>
          <p:nvPr/>
        </p:nvSpPr>
        <p:spPr>
          <a:xfrm>
            <a:off x="7351794" y="3152521"/>
            <a:ext cx="343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1D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71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74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75" name="Obraz 74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76" name="pole tekstowe 75"/>
          <p:cNvSpPr txBox="1"/>
          <p:nvPr/>
        </p:nvSpPr>
        <p:spPr>
          <a:xfrm>
            <a:off x="5220072" y="357301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77" name="Prostokąt zaokrąglony 76"/>
          <p:cNvSpPr/>
          <p:nvPr/>
        </p:nvSpPr>
        <p:spPr>
          <a:xfrm>
            <a:off x="2267744" y="4149080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78" name="pole tekstowe 77"/>
          <p:cNvSpPr txBox="1"/>
          <p:nvPr/>
        </p:nvSpPr>
        <p:spPr>
          <a:xfrm>
            <a:off x="2195736" y="4077072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79" name="Prostokąt zaokrąglony 78"/>
          <p:cNvSpPr/>
          <p:nvPr/>
        </p:nvSpPr>
        <p:spPr>
          <a:xfrm>
            <a:off x="3563888" y="2204864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80" name="pole tekstowe 79"/>
          <p:cNvSpPr txBox="1"/>
          <p:nvPr/>
        </p:nvSpPr>
        <p:spPr>
          <a:xfrm>
            <a:off x="3503841" y="2132856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81" name="Prostokąt zaokrąglony 80"/>
          <p:cNvSpPr/>
          <p:nvPr/>
        </p:nvSpPr>
        <p:spPr>
          <a:xfrm>
            <a:off x="5959910" y="2060848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82" name="pole tekstowe 81"/>
          <p:cNvSpPr txBox="1"/>
          <p:nvPr/>
        </p:nvSpPr>
        <p:spPr>
          <a:xfrm>
            <a:off x="5898635" y="1990317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4C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15000"/>
          </a:blip>
          <a:srcRect t="1157" b="864"/>
          <a:stretch>
            <a:fillRect/>
          </a:stretch>
        </p:blipFill>
        <p:spPr bwMode="auto">
          <a:xfrm>
            <a:off x="-203861" y="980728"/>
            <a:ext cx="8347761" cy="538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04800" sx="101000" sy="101000" algn="ctr" rotWithShape="0">
              <a:prstClr val="black">
                <a:alpha val="56000"/>
              </a:prstClr>
            </a:outerShdw>
          </a:effectLst>
        </p:spPr>
      </p:pic>
      <p:sp>
        <p:nvSpPr>
          <p:cNvPr id="28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JEDNOSTKA URBANISTYCZNA W STUDIUM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PIERWSZY KROK KU KOMPLETNOŚCI OSIEDLI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PRZESTRZENNE Z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KONSULTACJI SPOŁECZNYCH W RAMACH PROJEKTU „OSIEDLA KOMPLETNE”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az 36" descr="Karta_jednostki_1.JPG"/>
          <p:cNvPicPr>
            <a:picLocks noChangeAspect="1"/>
          </p:cNvPicPr>
          <p:nvPr/>
        </p:nvPicPr>
        <p:blipFill>
          <a:blip r:embed="rId4" cstate="print"/>
          <a:srcRect l="2898"/>
          <a:stretch>
            <a:fillRect/>
          </a:stretch>
        </p:blipFill>
        <p:spPr>
          <a:xfrm>
            <a:off x="7452320" y="980728"/>
            <a:ext cx="1500198" cy="2223577"/>
          </a:xfrm>
          <a:prstGeom prst="rect">
            <a:avLst/>
          </a:prstGeom>
        </p:spPr>
      </p:pic>
      <p:pic>
        <p:nvPicPr>
          <p:cNvPr id="38" name="Obraz 37" descr="Karta_jednostki_2.JPG"/>
          <p:cNvPicPr>
            <a:picLocks/>
          </p:cNvPicPr>
          <p:nvPr/>
        </p:nvPicPr>
        <p:blipFill>
          <a:blip r:embed="rId5" cstate="print"/>
          <a:srcRect l="3530" r="2173"/>
          <a:stretch>
            <a:fillRect/>
          </a:stretch>
        </p:blipFill>
        <p:spPr>
          <a:xfrm>
            <a:off x="7439210" y="3284984"/>
            <a:ext cx="1501200" cy="2224800"/>
          </a:xfrm>
          <a:prstGeom prst="rect">
            <a:avLst/>
          </a:prstGeom>
        </p:spPr>
      </p:pic>
      <p:grpSp>
        <p:nvGrpSpPr>
          <p:cNvPr id="23" name="Grupa 22"/>
          <p:cNvGrpSpPr/>
          <p:nvPr/>
        </p:nvGrpSpPr>
        <p:grpSpPr>
          <a:xfrm>
            <a:off x="5034824" y="898398"/>
            <a:ext cx="2295065" cy="3297909"/>
            <a:chOff x="6203197" y="923179"/>
            <a:chExt cx="1957392" cy="2812688"/>
          </a:xfrm>
        </p:grpSpPr>
        <p:sp>
          <p:nvSpPr>
            <p:cNvPr id="21" name="Prostokąt zaokrąglony 20"/>
            <p:cNvSpPr/>
            <p:nvPr/>
          </p:nvSpPr>
          <p:spPr>
            <a:xfrm rot="5400000">
              <a:off x="5775549" y="1350827"/>
              <a:ext cx="2812688" cy="1957392"/>
            </a:xfrm>
            <a:prstGeom prst="roundRect">
              <a:avLst>
                <a:gd name="adj" fmla="val 3153"/>
              </a:avLst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098" name="Picture 2" descr="D:\HUBERT\HUBERT\OSIEDLE_KOMPLETNE_JAGODNO\Prezentacja_Spotkanie_Mieszkańcy\Jagodno_osiedla_kompletne_Studium.jpg"/>
            <p:cNvPicPr>
              <a:picLocks noChangeAspect="1" noChangeArrowheads="1"/>
            </p:cNvPicPr>
            <p:nvPr/>
          </p:nvPicPr>
          <p:blipFill>
            <a:blip r:embed="rId6" cstate="print">
              <a:lum/>
            </a:blip>
            <a:srcRect/>
            <a:stretch>
              <a:fillRect/>
            </a:stretch>
          </p:blipFill>
          <p:spPr bwMode="auto">
            <a:xfrm>
              <a:off x="6217234" y="990697"/>
              <a:ext cx="1928934" cy="2726335"/>
            </a:xfrm>
            <a:prstGeom prst="rect">
              <a:avLst/>
            </a:prstGeom>
            <a:noFill/>
          </p:spPr>
        </p:pic>
      </p:grpSp>
      <p:sp>
        <p:nvSpPr>
          <p:cNvPr id="20" name="Title 1"/>
          <p:cNvSpPr txBox="1">
            <a:spLocks/>
          </p:cNvSpPr>
          <p:nvPr/>
        </p:nvSpPr>
        <p:spPr>
          <a:xfrm>
            <a:off x="6863716" y="5517232"/>
            <a:ext cx="1939752" cy="576064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ctr">
              <a:spcBef>
                <a:spcPct val="0"/>
              </a:spcBef>
            </a:pPr>
            <a:r>
              <a:rPr lang="pl-PL" sz="6000" b="1" dirty="0">
                <a:solidFill>
                  <a:srgbClr val="DDDDDD"/>
                </a:solidFill>
              </a:rPr>
              <a:t>2018</a:t>
            </a:r>
            <a:endParaRPr kumimoji="0" lang="pl-PL" sz="6000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143636" y="5877272"/>
            <a:ext cx="2875856" cy="576064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spcBef>
                <a:spcPct val="0"/>
              </a:spcBef>
            </a:pPr>
            <a:r>
              <a:rPr lang="pl-PL" sz="4000" b="1" dirty="0">
                <a:solidFill>
                  <a:schemeClr val="bg1">
                    <a:lumMod val="65000"/>
                  </a:schemeClr>
                </a:solidFill>
              </a:rPr>
              <a:t>STUDIUM</a:t>
            </a:r>
          </a:p>
        </p:txBody>
      </p:sp>
      <p:sp>
        <p:nvSpPr>
          <p:cNvPr id="32" name="Elipsa 31"/>
          <p:cNvSpPr/>
          <p:nvPr/>
        </p:nvSpPr>
        <p:spPr>
          <a:xfrm>
            <a:off x="5214942" y="5715016"/>
            <a:ext cx="142876" cy="14287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xmlns="" id="{86E30928-8ED6-4E8A-BD41-A03D642AD601}"/>
              </a:ext>
            </a:extLst>
          </p:cNvPr>
          <p:cNvSpPr/>
          <p:nvPr/>
        </p:nvSpPr>
        <p:spPr>
          <a:xfrm>
            <a:off x="500034" y="5157192"/>
            <a:ext cx="2643206" cy="151216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Obszar złożony z dwóch historycznych wsi:</a:t>
            </a:r>
          </a:p>
          <a:p>
            <a:pPr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Jagodna i </a:t>
            </a:r>
            <a:r>
              <a:rPr lang="pl-PL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Lamowic</a:t>
            </a:r>
            <a:endParaRPr lang="pl-PL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0"/>
              </a:spcBef>
              <a:defRPr/>
            </a:pPr>
            <a:endParaRPr lang="pl-PL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Sąsiedztwo parku Brochowskiego</a:t>
            </a:r>
          </a:p>
          <a:p>
            <a:pPr>
              <a:spcBef>
                <a:spcPct val="0"/>
              </a:spcBef>
              <a:defRPr/>
            </a:pPr>
            <a:endParaRPr lang="pl-PL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Główna oś komunikacyjna:</a:t>
            </a:r>
          </a:p>
          <a:p>
            <a:pPr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ulica Buforowa</a:t>
            </a:r>
          </a:p>
          <a:p>
            <a:pPr>
              <a:spcBef>
                <a:spcPct val="0"/>
              </a:spcBef>
              <a:defRPr/>
            </a:pPr>
            <a:endParaRPr lang="pl-PL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0"/>
              </a:spcBef>
              <a:defRPr/>
            </a:pPr>
            <a:endParaRPr lang="pl-PL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0"/>
              </a:spcBef>
              <a:defRPr/>
            </a:pPr>
            <a:endParaRPr lang="pl-PL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7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JAGODNO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PRZESTRZENNE Z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KONSULTACJI SPOŁECZNYCH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RAMACH PROJEKTU „OSIEDLA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KOMPLETNE”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01" name="Łącznik prosty 100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89" name="Prostokąt 88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0" name="Prostokąt 89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chemeClr val="accent1"/>
                </a:solidFill>
              </a:rPr>
              <a:t>Dojazd do przedszkola i żłobka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/>
              <a:t>brak dogodnego dojazdu do projektowanych obiektów oświaty.</a:t>
            </a:r>
            <a:endParaRPr lang="pl-PL" sz="1000" cap="all" dirty="0"/>
          </a:p>
        </p:txBody>
      </p:sp>
      <p:sp>
        <p:nvSpPr>
          <p:cNvPr id="91" name="Prostokąt 90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15</a:t>
            </a:r>
            <a:endParaRPr lang="pl-PL" sz="1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2" name="Obraz 91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6120" y="904530"/>
            <a:ext cx="7130598" cy="5040000"/>
          </a:xfrm>
          <a:prstGeom prst="rect">
            <a:avLst/>
          </a:prstGeom>
        </p:spPr>
      </p:pic>
      <p:sp>
        <p:nvSpPr>
          <p:cNvPr id="93" name="Dowolny kształt 92"/>
          <p:cNvSpPr/>
          <p:nvPr/>
        </p:nvSpPr>
        <p:spPr>
          <a:xfrm>
            <a:off x="2352163" y="3158620"/>
            <a:ext cx="5274724" cy="839575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1128" h="1041148">
                <a:moveTo>
                  <a:pt x="0" y="1041148"/>
                </a:moveTo>
                <a:lnTo>
                  <a:pt x="226336" y="991354"/>
                </a:lnTo>
                <a:lnTo>
                  <a:pt x="430039" y="977774"/>
                </a:lnTo>
                <a:lnTo>
                  <a:pt x="973247" y="905346"/>
                </a:lnTo>
                <a:lnTo>
                  <a:pt x="1335386" y="819338"/>
                </a:lnTo>
                <a:lnTo>
                  <a:pt x="1629624" y="755964"/>
                </a:lnTo>
                <a:lnTo>
                  <a:pt x="1729212" y="755964"/>
                </a:lnTo>
                <a:cubicBezTo>
                  <a:pt x="1798610" y="762133"/>
                  <a:pt x="1867769" y="774071"/>
                  <a:pt x="1937441" y="774071"/>
                </a:cubicBezTo>
                <a:lnTo>
                  <a:pt x="2195465" y="823865"/>
                </a:lnTo>
                <a:lnTo>
                  <a:pt x="2399168" y="823865"/>
                </a:lnTo>
                <a:lnTo>
                  <a:pt x="2706986" y="755964"/>
                </a:lnTo>
                <a:lnTo>
                  <a:pt x="3241140" y="615635"/>
                </a:lnTo>
                <a:cubicBezTo>
                  <a:pt x="3328612" y="600289"/>
                  <a:pt x="3414883" y="570368"/>
                  <a:pt x="3503691" y="570368"/>
                </a:cubicBezTo>
                <a:lnTo>
                  <a:pt x="3843196" y="516047"/>
                </a:lnTo>
                <a:lnTo>
                  <a:pt x="4182701" y="461726"/>
                </a:lnTo>
                <a:lnTo>
                  <a:pt x="4427144" y="452673"/>
                </a:lnTo>
                <a:lnTo>
                  <a:pt x="4748542" y="380245"/>
                </a:lnTo>
                <a:lnTo>
                  <a:pt x="5151422" y="280657"/>
                </a:lnTo>
                <a:cubicBezTo>
                  <a:pt x="5267511" y="250107"/>
                  <a:pt x="5379939" y="190122"/>
                  <a:pt x="5499980" y="190122"/>
                </a:cubicBezTo>
                <a:cubicBezTo>
                  <a:pt x="5572216" y="162457"/>
                  <a:pt x="5639910" y="108641"/>
                  <a:pt x="5717263" y="108641"/>
                </a:cubicBezTo>
                <a:lnTo>
                  <a:pt x="6541128" y="0"/>
                </a:lnTo>
              </a:path>
            </a:pathLst>
          </a:cu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4" name="Dowolny kształt 93"/>
          <p:cNvSpPr/>
          <p:nvPr/>
        </p:nvSpPr>
        <p:spPr>
          <a:xfrm>
            <a:off x="2362153" y="3180628"/>
            <a:ext cx="5275789" cy="835226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42449"/>
              <a:gd name="connsiteY0" fmla="*/ 1035755 h 1035755"/>
              <a:gd name="connsiteX1" fmla="*/ 226336 w 6542449"/>
              <a:gd name="connsiteY1" fmla="*/ 985961 h 1035755"/>
              <a:gd name="connsiteX2" fmla="*/ 430039 w 6542449"/>
              <a:gd name="connsiteY2" fmla="*/ 972381 h 1035755"/>
              <a:gd name="connsiteX3" fmla="*/ 973247 w 6542449"/>
              <a:gd name="connsiteY3" fmla="*/ 899953 h 1035755"/>
              <a:gd name="connsiteX4" fmla="*/ 1335386 w 6542449"/>
              <a:gd name="connsiteY4" fmla="*/ 813945 h 1035755"/>
              <a:gd name="connsiteX5" fmla="*/ 1629624 w 6542449"/>
              <a:gd name="connsiteY5" fmla="*/ 750571 h 1035755"/>
              <a:gd name="connsiteX6" fmla="*/ 1729212 w 6542449"/>
              <a:gd name="connsiteY6" fmla="*/ 750571 h 1035755"/>
              <a:gd name="connsiteX7" fmla="*/ 1937441 w 6542449"/>
              <a:gd name="connsiteY7" fmla="*/ 768678 h 1035755"/>
              <a:gd name="connsiteX8" fmla="*/ 2195465 w 6542449"/>
              <a:gd name="connsiteY8" fmla="*/ 818472 h 1035755"/>
              <a:gd name="connsiteX9" fmla="*/ 2399168 w 6542449"/>
              <a:gd name="connsiteY9" fmla="*/ 818472 h 1035755"/>
              <a:gd name="connsiteX10" fmla="*/ 2706986 w 6542449"/>
              <a:gd name="connsiteY10" fmla="*/ 750571 h 1035755"/>
              <a:gd name="connsiteX11" fmla="*/ 3241140 w 6542449"/>
              <a:gd name="connsiteY11" fmla="*/ 610242 h 1035755"/>
              <a:gd name="connsiteX12" fmla="*/ 3503691 w 6542449"/>
              <a:gd name="connsiteY12" fmla="*/ 564975 h 1035755"/>
              <a:gd name="connsiteX13" fmla="*/ 3843196 w 6542449"/>
              <a:gd name="connsiteY13" fmla="*/ 510654 h 1035755"/>
              <a:gd name="connsiteX14" fmla="*/ 4182701 w 6542449"/>
              <a:gd name="connsiteY14" fmla="*/ 456333 h 1035755"/>
              <a:gd name="connsiteX15" fmla="*/ 4427144 w 6542449"/>
              <a:gd name="connsiteY15" fmla="*/ 447280 h 1035755"/>
              <a:gd name="connsiteX16" fmla="*/ 4748542 w 6542449"/>
              <a:gd name="connsiteY16" fmla="*/ 374852 h 1035755"/>
              <a:gd name="connsiteX17" fmla="*/ 5151422 w 6542449"/>
              <a:gd name="connsiteY17" fmla="*/ 275264 h 1035755"/>
              <a:gd name="connsiteX18" fmla="*/ 5499980 w 6542449"/>
              <a:gd name="connsiteY18" fmla="*/ 184729 h 1035755"/>
              <a:gd name="connsiteX19" fmla="*/ 5717263 w 6542449"/>
              <a:gd name="connsiteY19" fmla="*/ 103248 h 1035755"/>
              <a:gd name="connsiteX20" fmla="*/ 6542449 w 6542449"/>
              <a:gd name="connsiteY20" fmla="*/ 0 h 103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2449" h="1035755">
                <a:moveTo>
                  <a:pt x="0" y="1035755"/>
                </a:moveTo>
                <a:lnTo>
                  <a:pt x="226336" y="985961"/>
                </a:lnTo>
                <a:lnTo>
                  <a:pt x="430039" y="972381"/>
                </a:lnTo>
                <a:lnTo>
                  <a:pt x="973247" y="899953"/>
                </a:lnTo>
                <a:lnTo>
                  <a:pt x="1335386" y="813945"/>
                </a:lnTo>
                <a:lnTo>
                  <a:pt x="1629624" y="750571"/>
                </a:lnTo>
                <a:lnTo>
                  <a:pt x="1729212" y="750571"/>
                </a:lnTo>
                <a:cubicBezTo>
                  <a:pt x="1798610" y="756740"/>
                  <a:pt x="1867769" y="768678"/>
                  <a:pt x="1937441" y="768678"/>
                </a:cubicBezTo>
                <a:lnTo>
                  <a:pt x="2195465" y="818472"/>
                </a:lnTo>
                <a:lnTo>
                  <a:pt x="2399168" y="818472"/>
                </a:lnTo>
                <a:lnTo>
                  <a:pt x="2706986" y="750571"/>
                </a:lnTo>
                <a:lnTo>
                  <a:pt x="3241140" y="610242"/>
                </a:lnTo>
                <a:cubicBezTo>
                  <a:pt x="3328612" y="594896"/>
                  <a:pt x="3414883" y="564975"/>
                  <a:pt x="3503691" y="564975"/>
                </a:cubicBezTo>
                <a:lnTo>
                  <a:pt x="3843196" y="510654"/>
                </a:lnTo>
                <a:lnTo>
                  <a:pt x="4182701" y="456333"/>
                </a:lnTo>
                <a:lnTo>
                  <a:pt x="4427144" y="447280"/>
                </a:lnTo>
                <a:lnTo>
                  <a:pt x="4748542" y="374852"/>
                </a:lnTo>
                <a:lnTo>
                  <a:pt x="5151422" y="275264"/>
                </a:lnTo>
                <a:cubicBezTo>
                  <a:pt x="5267511" y="244714"/>
                  <a:pt x="5379939" y="184729"/>
                  <a:pt x="5499980" y="184729"/>
                </a:cubicBezTo>
                <a:cubicBezTo>
                  <a:pt x="5572216" y="157064"/>
                  <a:pt x="5639910" y="103248"/>
                  <a:pt x="5717263" y="103248"/>
                </a:cubicBezTo>
                <a:lnTo>
                  <a:pt x="6542449" y="0"/>
                </a:lnTo>
              </a:path>
            </a:pathLst>
          </a:custGeom>
          <a:ln w="22225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5" name="Dowolny kształt 94"/>
          <p:cNvSpPr/>
          <p:nvPr/>
        </p:nvSpPr>
        <p:spPr>
          <a:xfrm>
            <a:off x="2348088" y="3191346"/>
            <a:ext cx="5303057" cy="849878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76263"/>
              <a:gd name="connsiteY0" fmla="*/ 1053925 h 1053925"/>
              <a:gd name="connsiteX1" fmla="*/ 226336 w 6576263"/>
              <a:gd name="connsiteY1" fmla="*/ 1004131 h 1053925"/>
              <a:gd name="connsiteX2" fmla="*/ 430039 w 6576263"/>
              <a:gd name="connsiteY2" fmla="*/ 990551 h 1053925"/>
              <a:gd name="connsiteX3" fmla="*/ 973247 w 6576263"/>
              <a:gd name="connsiteY3" fmla="*/ 918123 h 1053925"/>
              <a:gd name="connsiteX4" fmla="*/ 1335386 w 6576263"/>
              <a:gd name="connsiteY4" fmla="*/ 832115 h 1053925"/>
              <a:gd name="connsiteX5" fmla="*/ 1629624 w 6576263"/>
              <a:gd name="connsiteY5" fmla="*/ 768741 h 1053925"/>
              <a:gd name="connsiteX6" fmla="*/ 1729212 w 6576263"/>
              <a:gd name="connsiteY6" fmla="*/ 768741 h 1053925"/>
              <a:gd name="connsiteX7" fmla="*/ 1937441 w 6576263"/>
              <a:gd name="connsiteY7" fmla="*/ 786848 h 1053925"/>
              <a:gd name="connsiteX8" fmla="*/ 2195465 w 6576263"/>
              <a:gd name="connsiteY8" fmla="*/ 836642 h 1053925"/>
              <a:gd name="connsiteX9" fmla="*/ 2399168 w 6576263"/>
              <a:gd name="connsiteY9" fmla="*/ 836642 h 1053925"/>
              <a:gd name="connsiteX10" fmla="*/ 2706986 w 6576263"/>
              <a:gd name="connsiteY10" fmla="*/ 768741 h 1053925"/>
              <a:gd name="connsiteX11" fmla="*/ 3241140 w 6576263"/>
              <a:gd name="connsiteY11" fmla="*/ 628412 h 1053925"/>
              <a:gd name="connsiteX12" fmla="*/ 3503691 w 6576263"/>
              <a:gd name="connsiteY12" fmla="*/ 583145 h 1053925"/>
              <a:gd name="connsiteX13" fmla="*/ 3843196 w 6576263"/>
              <a:gd name="connsiteY13" fmla="*/ 528824 h 1053925"/>
              <a:gd name="connsiteX14" fmla="*/ 4182701 w 6576263"/>
              <a:gd name="connsiteY14" fmla="*/ 474503 h 1053925"/>
              <a:gd name="connsiteX15" fmla="*/ 4427144 w 6576263"/>
              <a:gd name="connsiteY15" fmla="*/ 465450 h 1053925"/>
              <a:gd name="connsiteX16" fmla="*/ 4748542 w 6576263"/>
              <a:gd name="connsiteY16" fmla="*/ 393022 h 1053925"/>
              <a:gd name="connsiteX17" fmla="*/ 5151422 w 6576263"/>
              <a:gd name="connsiteY17" fmla="*/ 293434 h 1053925"/>
              <a:gd name="connsiteX18" fmla="*/ 5499980 w 6576263"/>
              <a:gd name="connsiteY18" fmla="*/ 202899 h 1053925"/>
              <a:gd name="connsiteX19" fmla="*/ 5717263 w 6576263"/>
              <a:gd name="connsiteY19" fmla="*/ 121418 h 1053925"/>
              <a:gd name="connsiteX20" fmla="*/ 6576263 w 6576263"/>
              <a:gd name="connsiteY20" fmla="*/ 0 h 105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76263" h="1053925">
                <a:moveTo>
                  <a:pt x="0" y="1053925"/>
                </a:moveTo>
                <a:lnTo>
                  <a:pt x="226336" y="1004131"/>
                </a:lnTo>
                <a:lnTo>
                  <a:pt x="430039" y="990551"/>
                </a:lnTo>
                <a:lnTo>
                  <a:pt x="973247" y="918123"/>
                </a:lnTo>
                <a:lnTo>
                  <a:pt x="1335386" y="832115"/>
                </a:lnTo>
                <a:lnTo>
                  <a:pt x="1629624" y="768741"/>
                </a:lnTo>
                <a:lnTo>
                  <a:pt x="1729212" y="768741"/>
                </a:lnTo>
                <a:cubicBezTo>
                  <a:pt x="1798610" y="774910"/>
                  <a:pt x="1867769" y="786848"/>
                  <a:pt x="1937441" y="786848"/>
                </a:cubicBezTo>
                <a:lnTo>
                  <a:pt x="2195465" y="836642"/>
                </a:lnTo>
                <a:lnTo>
                  <a:pt x="2399168" y="836642"/>
                </a:lnTo>
                <a:lnTo>
                  <a:pt x="2706986" y="768741"/>
                </a:lnTo>
                <a:lnTo>
                  <a:pt x="3241140" y="628412"/>
                </a:lnTo>
                <a:cubicBezTo>
                  <a:pt x="3328612" y="613066"/>
                  <a:pt x="3414883" y="583145"/>
                  <a:pt x="3503691" y="583145"/>
                </a:cubicBezTo>
                <a:lnTo>
                  <a:pt x="3843196" y="528824"/>
                </a:lnTo>
                <a:lnTo>
                  <a:pt x="4182701" y="474503"/>
                </a:lnTo>
                <a:lnTo>
                  <a:pt x="4427144" y="465450"/>
                </a:lnTo>
                <a:lnTo>
                  <a:pt x="4748542" y="393022"/>
                </a:lnTo>
                <a:lnTo>
                  <a:pt x="5151422" y="293434"/>
                </a:lnTo>
                <a:cubicBezTo>
                  <a:pt x="5267511" y="262884"/>
                  <a:pt x="5379939" y="202899"/>
                  <a:pt x="5499980" y="202899"/>
                </a:cubicBezTo>
                <a:cubicBezTo>
                  <a:pt x="5572216" y="175234"/>
                  <a:pt x="5639910" y="121418"/>
                  <a:pt x="5717263" y="121418"/>
                </a:cubicBezTo>
                <a:lnTo>
                  <a:pt x="6576263" y="0"/>
                </a:lnTo>
              </a:path>
            </a:pathLst>
          </a:custGeom>
          <a:ln w="22225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6" name="pole tekstowe 95"/>
          <p:cNvSpPr txBox="1"/>
          <p:nvPr/>
        </p:nvSpPr>
        <p:spPr>
          <a:xfrm>
            <a:off x="7175830" y="31467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3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97" name="Dowolny kształt 96"/>
          <p:cNvSpPr/>
          <p:nvPr/>
        </p:nvSpPr>
        <p:spPr>
          <a:xfrm>
            <a:off x="3148736" y="3657231"/>
            <a:ext cx="40515" cy="218779"/>
          </a:xfrm>
          <a:custGeom>
            <a:avLst/>
            <a:gdLst>
              <a:gd name="connsiteX0" fmla="*/ 50242 w 50242"/>
              <a:gd name="connsiteY0" fmla="*/ 0 h 271305"/>
              <a:gd name="connsiteX1" fmla="*/ 20097 w 50242"/>
              <a:gd name="connsiteY1" fmla="*/ 105507 h 271305"/>
              <a:gd name="connsiteX2" fmla="*/ 0 w 50242"/>
              <a:gd name="connsiteY2" fmla="*/ 271305 h 27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42" h="271305">
                <a:moveTo>
                  <a:pt x="50242" y="0"/>
                </a:moveTo>
                <a:lnTo>
                  <a:pt x="20097" y="105507"/>
                </a:lnTo>
                <a:lnTo>
                  <a:pt x="0" y="271305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8" name="Dowolny kształt 97"/>
          <p:cNvSpPr/>
          <p:nvPr/>
        </p:nvSpPr>
        <p:spPr>
          <a:xfrm>
            <a:off x="6353443" y="3234353"/>
            <a:ext cx="550171" cy="159532"/>
          </a:xfrm>
          <a:custGeom>
            <a:avLst/>
            <a:gdLst>
              <a:gd name="connsiteX0" fmla="*/ 0 w 572756"/>
              <a:gd name="connsiteY0" fmla="*/ 140677 h 140677"/>
              <a:gd name="connsiteX1" fmla="*/ 331596 w 572756"/>
              <a:gd name="connsiteY1" fmla="*/ 55266 h 140677"/>
              <a:gd name="connsiteX2" fmla="*/ 572756 w 572756"/>
              <a:gd name="connsiteY2" fmla="*/ 0 h 140677"/>
              <a:gd name="connsiteX0" fmla="*/ 0 w 556071"/>
              <a:gd name="connsiteY0" fmla="*/ 145443 h 145443"/>
              <a:gd name="connsiteX1" fmla="*/ 331596 w 556071"/>
              <a:gd name="connsiteY1" fmla="*/ 60032 h 145443"/>
              <a:gd name="connsiteX2" fmla="*/ 556071 w 556071"/>
              <a:gd name="connsiteY2" fmla="*/ 0 h 145443"/>
              <a:gd name="connsiteX0" fmla="*/ 0 w 682261"/>
              <a:gd name="connsiteY0" fmla="*/ 197834 h 197834"/>
              <a:gd name="connsiteX1" fmla="*/ 331596 w 682261"/>
              <a:gd name="connsiteY1" fmla="*/ 112423 h 197834"/>
              <a:gd name="connsiteX2" fmla="*/ 682261 w 682261"/>
              <a:gd name="connsiteY2" fmla="*/ 0 h 19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261" h="197834">
                <a:moveTo>
                  <a:pt x="0" y="197834"/>
                </a:moveTo>
                <a:lnTo>
                  <a:pt x="331596" y="112423"/>
                </a:lnTo>
                <a:lnTo>
                  <a:pt x="682261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2" name="pole tekstowe 101"/>
          <p:cNvSpPr txBox="1"/>
          <p:nvPr/>
        </p:nvSpPr>
        <p:spPr>
          <a:xfrm>
            <a:off x="6673959" y="30702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3" name="Dowolny kształt 102"/>
          <p:cNvSpPr/>
          <p:nvPr/>
        </p:nvSpPr>
        <p:spPr>
          <a:xfrm>
            <a:off x="3694244" y="1933558"/>
            <a:ext cx="863772" cy="547757"/>
          </a:xfrm>
          <a:custGeom>
            <a:avLst/>
            <a:gdLst>
              <a:gd name="connsiteX0" fmla="*/ 0 w 1071154"/>
              <a:gd name="connsiteY0" fmla="*/ 415108 h 679268"/>
              <a:gd name="connsiteX1" fmla="*/ 795383 w 1071154"/>
              <a:gd name="connsiteY1" fmla="*/ 679268 h 679268"/>
              <a:gd name="connsiteX2" fmla="*/ 830217 w 1071154"/>
              <a:gd name="connsiteY2" fmla="*/ 574766 h 679268"/>
              <a:gd name="connsiteX3" fmla="*/ 928914 w 1071154"/>
              <a:gd name="connsiteY3" fmla="*/ 339634 h 679268"/>
              <a:gd name="connsiteX4" fmla="*/ 986971 w 1071154"/>
              <a:gd name="connsiteY4" fmla="*/ 148046 h 679268"/>
              <a:gd name="connsiteX5" fmla="*/ 1071154 w 1071154"/>
              <a:gd name="connsiteY5" fmla="*/ 0 h 67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1154" h="679268">
                <a:moveTo>
                  <a:pt x="0" y="415108"/>
                </a:moveTo>
                <a:lnTo>
                  <a:pt x="795383" y="679268"/>
                </a:lnTo>
                <a:lnTo>
                  <a:pt x="830217" y="574766"/>
                </a:lnTo>
                <a:lnTo>
                  <a:pt x="928914" y="339634"/>
                </a:lnTo>
                <a:lnTo>
                  <a:pt x="986971" y="148046"/>
                </a:lnTo>
                <a:lnTo>
                  <a:pt x="1071154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4" name="pole tekstowe 103"/>
          <p:cNvSpPr txBox="1"/>
          <p:nvPr/>
        </p:nvSpPr>
        <p:spPr>
          <a:xfrm>
            <a:off x="5781952" y="401050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5" name="Dowolny kształt 104"/>
          <p:cNvSpPr/>
          <p:nvPr/>
        </p:nvSpPr>
        <p:spPr>
          <a:xfrm>
            <a:off x="4338854" y="2406025"/>
            <a:ext cx="2379159" cy="130575"/>
          </a:xfrm>
          <a:custGeom>
            <a:avLst/>
            <a:gdLst>
              <a:gd name="connsiteX0" fmla="*/ 2950369 w 2950369"/>
              <a:gd name="connsiteY0" fmla="*/ 111919 h 161925"/>
              <a:gd name="connsiteX1" fmla="*/ 2817019 w 2950369"/>
              <a:gd name="connsiteY1" fmla="*/ 97631 h 161925"/>
              <a:gd name="connsiteX2" fmla="*/ 1571625 w 2950369"/>
              <a:gd name="connsiteY2" fmla="*/ 0 h 161925"/>
              <a:gd name="connsiteX3" fmla="*/ 590550 w 2950369"/>
              <a:gd name="connsiteY3" fmla="*/ 161925 h 161925"/>
              <a:gd name="connsiteX4" fmla="*/ 0 w 2950369"/>
              <a:gd name="connsiteY4" fmla="*/ 90487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369" h="161925">
                <a:moveTo>
                  <a:pt x="2950369" y="111919"/>
                </a:moveTo>
                <a:lnTo>
                  <a:pt x="2817019" y="97631"/>
                </a:lnTo>
                <a:lnTo>
                  <a:pt x="1571625" y="0"/>
                </a:lnTo>
                <a:lnTo>
                  <a:pt x="590550" y="161925"/>
                </a:lnTo>
                <a:lnTo>
                  <a:pt x="0" y="90487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6" name="pole tekstowe 105"/>
          <p:cNvSpPr txBox="1"/>
          <p:nvPr/>
        </p:nvSpPr>
        <p:spPr>
          <a:xfrm>
            <a:off x="4277739" y="236017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7" name="pole tekstowe 106"/>
          <p:cNvSpPr txBox="1"/>
          <p:nvPr/>
        </p:nvSpPr>
        <p:spPr>
          <a:xfrm>
            <a:off x="6616724" y="2427875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8" name="Dowolny kształt 107"/>
          <p:cNvSpPr/>
          <p:nvPr/>
        </p:nvSpPr>
        <p:spPr>
          <a:xfrm>
            <a:off x="6671928" y="3368057"/>
            <a:ext cx="848739" cy="940911"/>
          </a:xfrm>
          <a:custGeom>
            <a:avLst/>
            <a:gdLst>
              <a:gd name="connsiteX0" fmla="*/ 0 w 1052512"/>
              <a:gd name="connsiteY0" fmla="*/ 0 h 1166813"/>
              <a:gd name="connsiteX1" fmla="*/ 130969 w 1052512"/>
              <a:gd name="connsiteY1" fmla="*/ 161925 h 1166813"/>
              <a:gd name="connsiteX2" fmla="*/ 316706 w 1052512"/>
              <a:gd name="connsiteY2" fmla="*/ 450056 h 1166813"/>
              <a:gd name="connsiteX3" fmla="*/ 433387 w 1052512"/>
              <a:gd name="connsiteY3" fmla="*/ 683419 h 1166813"/>
              <a:gd name="connsiteX4" fmla="*/ 454819 w 1052512"/>
              <a:gd name="connsiteY4" fmla="*/ 783431 h 1166813"/>
              <a:gd name="connsiteX5" fmla="*/ 414337 w 1052512"/>
              <a:gd name="connsiteY5" fmla="*/ 912019 h 1166813"/>
              <a:gd name="connsiteX6" fmla="*/ 421481 w 1052512"/>
              <a:gd name="connsiteY6" fmla="*/ 945356 h 1166813"/>
              <a:gd name="connsiteX7" fmla="*/ 447675 w 1052512"/>
              <a:gd name="connsiteY7" fmla="*/ 962025 h 1166813"/>
              <a:gd name="connsiteX8" fmla="*/ 604837 w 1052512"/>
              <a:gd name="connsiteY8" fmla="*/ 1002506 h 1166813"/>
              <a:gd name="connsiteX9" fmla="*/ 950119 w 1052512"/>
              <a:gd name="connsiteY9" fmla="*/ 1121569 h 1166813"/>
              <a:gd name="connsiteX10" fmla="*/ 1052512 w 1052512"/>
              <a:gd name="connsiteY10" fmla="*/ 1166813 h 116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2512" h="1166813">
                <a:moveTo>
                  <a:pt x="0" y="0"/>
                </a:moveTo>
                <a:lnTo>
                  <a:pt x="130969" y="161925"/>
                </a:lnTo>
                <a:lnTo>
                  <a:pt x="316706" y="450056"/>
                </a:lnTo>
                <a:lnTo>
                  <a:pt x="433387" y="683419"/>
                </a:lnTo>
                <a:lnTo>
                  <a:pt x="454819" y="783431"/>
                </a:lnTo>
                <a:lnTo>
                  <a:pt x="414337" y="912019"/>
                </a:lnTo>
                <a:lnTo>
                  <a:pt x="421481" y="945356"/>
                </a:lnTo>
                <a:lnTo>
                  <a:pt x="447675" y="962025"/>
                </a:lnTo>
                <a:lnTo>
                  <a:pt x="604837" y="1002506"/>
                </a:lnTo>
                <a:lnTo>
                  <a:pt x="950119" y="1121569"/>
                </a:lnTo>
                <a:lnTo>
                  <a:pt x="1052512" y="1166813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9" name="pole tekstowe 108"/>
          <p:cNvSpPr txBox="1"/>
          <p:nvPr/>
        </p:nvSpPr>
        <p:spPr>
          <a:xfrm>
            <a:off x="7223445" y="4198846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0" name="Dowolny kształt 109"/>
          <p:cNvSpPr/>
          <p:nvPr/>
        </p:nvSpPr>
        <p:spPr>
          <a:xfrm>
            <a:off x="3131586" y="2192738"/>
            <a:ext cx="558680" cy="1678300"/>
          </a:xfrm>
          <a:custGeom>
            <a:avLst/>
            <a:gdLst>
              <a:gd name="connsiteX0" fmla="*/ 17331 w 710144"/>
              <a:gd name="connsiteY0" fmla="*/ 2081241 h 2081241"/>
              <a:gd name="connsiteX1" fmla="*/ 31356 w 710144"/>
              <a:gd name="connsiteY1" fmla="*/ 1957825 h 2081241"/>
              <a:gd name="connsiteX2" fmla="*/ 67820 w 710144"/>
              <a:gd name="connsiteY2" fmla="*/ 1814775 h 2081241"/>
              <a:gd name="connsiteX3" fmla="*/ 682095 w 710144"/>
              <a:gd name="connsiteY3" fmla="*/ 78537 h 2081241"/>
              <a:gd name="connsiteX4" fmla="*/ 710144 w 710144"/>
              <a:gd name="connsiteY4" fmla="*/ 0 h 2081241"/>
              <a:gd name="connsiteX0" fmla="*/ 60305 w 753118"/>
              <a:gd name="connsiteY0" fmla="*/ 2081241 h 2148559"/>
              <a:gd name="connsiteX1" fmla="*/ 110794 w 753118"/>
              <a:gd name="connsiteY1" fmla="*/ 1814775 h 2148559"/>
              <a:gd name="connsiteX2" fmla="*/ 725069 w 753118"/>
              <a:gd name="connsiteY2" fmla="*/ 78537 h 2148559"/>
              <a:gd name="connsiteX3" fmla="*/ 753118 w 753118"/>
              <a:gd name="connsiteY3" fmla="*/ 0 h 2148559"/>
              <a:gd name="connsiteX0" fmla="*/ 0 w 692813"/>
              <a:gd name="connsiteY0" fmla="*/ 2081241 h 2081241"/>
              <a:gd name="connsiteX1" fmla="*/ 50489 w 692813"/>
              <a:gd name="connsiteY1" fmla="*/ 1814775 h 2081241"/>
              <a:gd name="connsiteX2" fmla="*/ 664764 w 692813"/>
              <a:gd name="connsiteY2" fmla="*/ 78537 h 2081241"/>
              <a:gd name="connsiteX3" fmla="*/ 692813 w 692813"/>
              <a:gd name="connsiteY3" fmla="*/ 0 h 208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813" h="2081241">
                <a:moveTo>
                  <a:pt x="0" y="2081241"/>
                </a:moveTo>
                <a:lnTo>
                  <a:pt x="50489" y="1814775"/>
                </a:lnTo>
                <a:lnTo>
                  <a:pt x="664764" y="78537"/>
                </a:lnTo>
                <a:lnTo>
                  <a:pt x="692813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1" name="pole tekstowe 110"/>
          <p:cNvSpPr txBox="1"/>
          <p:nvPr/>
        </p:nvSpPr>
        <p:spPr>
          <a:xfrm>
            <a:off x="2940877" y="3652966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7C.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2" name="pole tekstowe 111"/>
          <p:cNvSpPr txBox="1"/>
          <p:nvPr/>
        </p:nvSpPr>
        <p:spPr>
          <a:xfrm>
            <a:off x="6563906" y="329699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8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4" name="Dowolny kształt 113"/>
          <p:cNvSpPr/>
          <p:nvPr/>
        </p:nvSpPr>
        <p:spPr>
          <a:xfrm>
            <a:off x="3156762" y="3480965"/>
            <a:ext cx="866405" cy="374828"/>
          </a:xfrm>
          <a:custGeom>
            <a:avLst/>
            <a:gdLst>
              <a:gd name="connsiteX0" fmla="*/ 110490 w 1074420"/>
              <a:gd name="connsiteY0" fmla="*/ 0 h 464820"/>
              <a:gd name="connsiteX1" fmla="*/ 1074420 w 1074420"/>
              <a:gd name="connsiteY1" fmla="*/ 316230 h 464820"/>
              <a:gd name="connsiteX2" fmla="*/ 1062990 w 1074420"/>
              <a:gd name="connsiteY2" fmla="*/ 354330 h 464820"/>
              <a:gd name="connsiteX3" fmla="*/ 720090 w 1074420"/>
              <a:gd name="connsiteY3" fmla="*/ 331470 h 464820"/>
              <a:gd name="connsiteX4" fmla="*/ 586740 w 1074420"/>
              <a:gd name="connsiteY4" fmla="*/ 331470 h 464820"/>
              <a:gd name="connsiteX5" fmla="*/ 0 w 1074420"/>
              <a:gd name="connsiteY5" fmla="*/ 464820 h 464820"/>
              <a:gd name="connsiteX6" fmla="*/ 41910 w 1074420"/>
              <a:gd name="connsiteY6" fmla="*/ 266700 h 464820"/>
              <a:gd name="connsiteX7" fmla="*/ 110490 w 1074420"/>
              <a:gd name="connsiteY7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4420" h="464820">
                <a:moveTo>
                  <a:pt x="110490" y="0"/>
                </a:moveTo>
                <a:lnTo>
                  <a:pt x="1074420" y="316230"/>
                </a:lnTo>
                <a:lnTo>
                  <a:pt x="1062990" y="354330"/>
                </a:lnTo>
                <a:lnTo>
                  <a:pt x="720090" y="331470"/>
                </a:lnTo>
                <a:cubicBezTo>
                  <a:pt x="581135" y="327610"/>
                  <a:pt x="550589" y="295319"/>
                  <a:pt x="586740" y="331470"/>
                </a:cubicBezTo>
                <a:lnTo>
                  <a:pt x="0" y="464820"/>
                </a:lnTo>
                <a:cubicBezTo>
                  <a:pt x="14232" y="398836"/>
                  <a:pt x="41910" y="334201"/>
                  <a:pt x="41910" y="266700"/>
                </a:cubicBezTo>
                <a:lnTo>
                  <a:pt x="110490" y="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5" name="pole tekstowe 114"/>
          <p:cNvSpPr txBox="1"/>
          <p:nvPr/>
        </p:nvSpPr>
        <p:spPr>
          <a:xfrm>
            <a:off x="3126490" y="365010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7" name="pole tekstowe 116"/>
          <p:cNvSpPr txBox="1"/>
          <p:nvPr/>
        </p:nvSpPr>
        <p:spPr>
          <a:xfrm>
            <a:off x="3732209" y="358411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13</a:t>
            </a:r>
            <a:endParaRPr lang="pl-PL" sz="1100" dirty="0">
              <a:solidFill>
                <a:schemeClr val="bg1"/>
              </a:solidFill>
            </a:endParaRPr>
          </a:p>
        </p:txBody>
      </p:sp>
      <p:cxnSp>
        <p:nvCxnSpPr>
          <p:cNvPr id="119" name="Łącznik prosty ze strzałką 118"/>
          <p:cNvCxnSpPr/>
          <p:nvPr/>
        </p:nvCxnSpPr>
        <p:spPr>
          <a:xfrm rot="16200000" flipV="1">
            <a:off x="4321638" y="1856354"/>
            <a:ext cx="295756" cy="16207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Łącznik prosty ze strzałką 119"/>
          <p:cNvCxnSpPr/>
          <p:nvPr/>
        </p:nvCxnSpPr>
        <p:spPr>
          <a:xfrm rot="5400000" flipH="1" flipV="1">
            <a:off x="4522591" y="1814766"/>
            <a:ext cx="253885" cy="84534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pole tekstowe 120"/>
          <p:cNvSpPr txBox="1"/>
          <p:nvPr/>
        </p:nvSpPr>
        <p:spPr>
          <a:xfrm>
            <a:off x="4390467" y="1701854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14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38" name="Prostokąt zaokrąglony 137"/>
          <p:cNvSpPr/>
          <p:nvPr/>
        </p:nvSpPr>
        <p:spPr>
          <a:xfrm>
            <a:off x="2292622" y="3903167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39" name="Prostokąt zaokrąglony 138"/>
          <p:cNvSpPr/>
          <p:nvPr/>
        </p:nvSpPr>
        <p:spPr>
          <a:xfrm>
            <a:off x="2543749" y="3750361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0" name="Prostokąt zaokrąglony 139"/>
          <p:cNvSpPr/>
          <p:nvPr/>
        </p:nvSpPr>
        <p:spPr>
          <a:xfrm>
            <a:off x="3493190" y="4227096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1" name="Prostokąt zaokrąglony 140"/>
          <p:cNvSpPr/>
          <p:nvPr/>
        </p:nvSpPr>
        <p:spPr>
          <a:xfrm>
            <a:off x="6214682" y="3634398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2" name="Prostokąt zaokrąglony 141"/>
          <p:cNvSpPr/>
          <p:nvPr/>
        </p:nvSpPr>
        <p:spPr>
          <a:xfrm>
            <a:off x="4248507" y="2268640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3" name="Prostokąt zaokrąglony 142"/>
          <p:cNvSpPr/>
          <p:nvPr/>
        </p:nvSpPr>
        <p:spPr>
          <a:xfrm>
            <a:off x="4326006" y="2058612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4" name="Prostokąt zaokrąglony 143"/>
          <p:cNvSpPr>
            <a:spLocks noChangeAspect="1"/>
          </p:cNvSpPr>
          <p:nvPr/>
        </p:nvSpPr>
        <p:spPr>
          <a:xfrm>
            <a:off x="6351617" y="3432507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5" name="Prostokąt zaokrąglony 144"/>
          <p:cNvSpPr>
            <a:spLocks noChangeAspect="1"/>
          </p:cNvSpPr>
          <p:nvPr/>
        </p:nvSpPr>
        <p:spPr>
          <a:xfrm>
            <a:off x="6607972" y="3368558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7" name="Prostokąt zaokrąglony 146"/>
          <p:cNvSpPr>
            <a:spLocks noChangeAspect="1"/>
          </p:cNvSpPr>
          <p:nvPr/>
        </p:nvSpPr>
        <p:spPr>
          <a:xfrm>
            <a:off x="6859320" y="3370925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8" name="Dowolny kształt 147"/>
          <p:cNvSpPr/>
          <p:nvPr/>
        </p:nvSpPr>
        <p:spPr>
          <a:xfrm>
            <a:off x="4085115" y="3838526"/>
            <a:ext cx="328670" cy="844418"/>
          </a:xfrm>
          <a:custGeom>
            <a:avLst/>
            <a:gdLst>
              <a:gd name="connsiteX0" fmla="*/ 490092 w 490092"/>
              <a:gd name="connsiteY0" fmla="*/ 0 h 1177537"/>
              <a:gd name="connsiteX1" fmla="*/ 0 w 490092"/>
              <a:gd name="connsiteY1" fmla="*/ 1177537 h 1177537"/>
              <a:gd name="connsiteX0" fmla="*/ 407580 w 407580"/>
              <a:gd name="connsiteY0" fmla="*/ 0 h 1047154"/>
              <a:gd name="connsiteX1" fmla="*/ 0 w 407580"/>
              <a:gd name="connsiteY1" fmla="*/ 1047154 h 104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7580" h="1047154">
                <a:moveTo>
                  <a:pt x="407580" y="0"/>
                </a:moveTo>
                <a:lnTo>
                  <a:pt x="0" y="1047154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9" name="pole tekstowe 148"/>
          <p:cNvSpPr txBox="1"/>
          <p:nvPr/>
        </p:nvSpPr>
        <p:spPr>
          <a:xfrm>
            <a:off x="4043110" y="45203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0" name="pole tekstowe 149"/>
          <p:cNvSpPr txBox="1"/>
          <p:nvPr/>
        </p:nvSpPr>
        <p:spPr>
          <a:xfrm>
            <a:off x="5550796" y="3537471"/>
            <a:ext cx="219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1" name="Dowolny kształt 150"/>
          <p:cNvSpPr/>
          <p:nvPr/>
        </p:nvSpPr>
        <p:spPr>
          <a:xfrm>
            <a:off x="5843078" y="4004672"/>
            <a:ext cx="19188" cy="182595"/>
          </a:xfrm>
          <a:custGeom>
            <a:avLst/>
            <a:gdLst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2209 w 59635"/>
              <a:gd name="connsiteY7" fmla="*/ 351405 h 777835"/>
              <a:gd name="connsiteX8" fmla="*/ 23454 w 59635"/>
              <a:gd name="connsiteY8" fmla="*/ 598636 h 777835"/>
              <a:gd name="connsiteX9" fmla="*/ 20165 w 59635"/>
              <a:gd name="connsiteY9" fmla="*/ 634818 h 777835"/>
              <a:gd name="connsiteX10" fmla="*/ 13586 w 59635"/>
              <a:gd name="connsiteY10" fmla="*/ 667710 h 777835"/>
              <a:gd name="connsiteX11" fmla="*/ 10297 w 59635"/>
              <a:gd name="connsiteY11" fmla="*/ 703891 h 777835"/>
              <a:gd name="connsiteX12" fmla="*/ 7008 w 59635"/>
              <a:gd name="connsiteY12" fmla="*/ 717048 h 777835"/>
              <a:gd name="connsiteX13" fmla="*/ 3719 w 59635"/>
              <a:gd name="connsiteY13" fmla="*/ 749940 h 777835"/>
              <a:gd name="connsiteX14" fmla="*/ 430 w 59635"/>
              <a:gd name="connsiteY14" fmla="*/ 772965 h 777835"/>
              <a:gd name="connsiteX15" fmla="*/ 10297 w 59635"/>
              <a:gd name="connsiteY15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2209 w 59635"/>
              <a:gd name="connsiteY6" fmla="*/ 351405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49768 w 49768"/>
              <a:gd name="connsiteY0" fmla="*/ 0 h 731786"/>
              <a:gd name="connsiteX1" fmla="*/ 46479 w 49768"/>
              <a:gd name="connsiteY1" fmla="*/ 23025 h 731786"/>
              <a:gd name="connsiteX2" fmla="*/ 43189 w 49768"/>
              <a:gd name="connsiteY2" fmla="*/ 32892 h 731786"/>
              <a:gd name="connsiteX3" fmla="*/ 39900 w 49768"/>
              <a:gd name="connsiteY3" fmla="*/ 46049 h 731786"/>
              <a:gd name="connsiteX4" fmla="*/ 33322 w 49768"/>
              <a:gd name="connsiteY4" fmla="*/ 98677 h 731786"/>
              <a:gd name="connsiteX5" fmla="*/ 22209 w 49768"/>
              <a:gd name="connsiteY5" fmla="*/ 305356 h 731786"/>
              <a:gd name="connsiteX6" fmla="*/ 23454 w 49768"/>
              <a:gd name="connsiteY6" fmla="*/ 552587 h 731786"/>
              <a:gd name="connsiteX7" fmla="*/ 20165 w 49768"/>
              <a:gd name="connsiteY7" fmla="*/ 588769 h 731786"/>
              <a:gd name="connsiteX8" fmla="*/ 13586 w 49768"/>
              <a:gd name="connsiteY8" fmla="*/ 621661 h 731786"/>
              <a:gd name="connsiteX9" fmla="*/ 10297 w 49768"/>
              <a:gd name="connsiteY9" fmla="*/ 657842 h 731786"/>
              <a:gd name="connsiteX10" fmla="*/ 7008 w 49768"/>
              <a:gd name="connsiteY10" fmla="*/ 670999 h 731786"/>
              <a:gd name="connsiteX11" fmla="*/ 3719 w 49768"/>
              <a:gd name="connsiteY11" fmla="*/ 703891 h 731786"/>
              <a:gd name="connsiteX12" fmla="*/ 430 w 49768"/>
              <a:gd name="connsiteY12" fmla="*/ 726916 h 731786"/>
              <a:gd name="connsiteX13" fmla="*/ 10297 w 49768"/>
              <a:gd name="connsiteY13" fmla="*/ 707180 h 731786"/>
              <a:gd name="connsiteX0" fmla="*/ 46479 w 46479"/>
              <a:gd name="connsiteY0" fmla="*/ 0 h 708761"/>
              <a:gd name="connsiteX1" fmla="*/ 43189 w 46479"/>
              <a:gd name="connsiteY1" fmla="*/ 9867 h 708761"/>
              <a:gd name="connsiteX2" fmla="*/ 39900 w 46479"/>
              <a:gd name="connsiteY2" fmla="*/ 23024 h 708761"/>
              <a:gd name="connsiteX3" fmla="*/ 33322 w 46479"/>
              <a:gd name="connsiteY3" fmla="*/ 75652 h 708761"/>
              <a:gd name="connsiteX4" fmla="*/ 22209 w 46479"/>
              <a:gd name="connsiteY4" fmla="*/ 282331 h 708761"/>
              <a:gd name="connsiteX5" fmla="*/ 23454 w 46479"/>
              <a:gd name="connsiteY5" fmla="*/ 529562 h 708761"/>
              <a:gd name="connsiteX6" fmla="*/ 20165 w 46479"/>
              <a:gd name="connsiteY6" fmla="*/ 565744 h 708761"/>
              <a:gd name="connsiteX7" fmla="*/ 13586 w 46479"/>
              <a:gd name="connsiteY7" fmla="*/ 598636 h 708761"/>
              <a:gd name="connsiteX8" fmla="*/ 10297 w 46479"/>
              <a:gd name="connsiteY8" fmla="*/ 634817 h 708761"/>
              <a:gd name="connsiteX9" fmla="*/ 7008 w 46479"/>
              <a:gd name="connsiteY9" fmla="*/ 647974 h 708761"/>
              <a:gd name="connsiteX10" fmla="*/ 3719 w 46479"/>
              <a:gd name="connsiteY10" fmla="*/ 680866 h 708761"/>
              <a:gd name="connsiteX11" fmla="*/ 430 w 46479"/>
              <a:gd name="connsiteY11" fmla="*/ 703891 h 708761"/>
              <a:gd name="connsiteX12" fmla="*/ 10297 w 46479"/>
              <a:gd name="connsiteY12" fmla="*/ 684155 h 708761"/>
              <a:gd name="connsiteX0" fmla="*/ 46479 w 46479"/>
              <a:gd name="connsiteY0" fmla="*/ 0 h 708761"/>
              <a:gd name="connsiteX1" fmla="*/ 39900 w 46479"/>
              <a:gd name="connsiteY1" fmla="*/ 23024 h 708761"/>
              <a:gd name="connsiteX2" fmla="*/ 33322 w 46479"/>
              <a:gd name="connsiteY2" fmla="*/ 75652 h 708761"/>
              <a:gd name="connsiteX3" fmla="*/ 22209 w 46479"/>
              <a:gd name="connsiteY3" fmla="*/ 282331 h 708761"/>
              <a:gd name="connsiteX4" fmla="*/ 23454 w 46479"/>
              <a:gd name="connsiteY4" fmla="*/ 529562 h 708761"/>
              <a:gd name="connsiteX5" fmla="*/ 20165 w 46479"/>
              <a:gd name="connsiteY5" fmla="*/ 565744 h 708761"/>
              <a:gd name="connsiteX6" fmla="*/ 13586 w 46479"/>
              <a:gd name="connsiteY6" fmla="*/ 598636 h 708761"/>
              <a:gd name="connsiteX7" fmla="*/ 10297 w 46479"/>
              <a:gd name="connsiteY7" fmla="*/ 634817 h 708761"/>
              <a:gd name="connsiteX8" fmla="*/ 7008 w 46479"/>
              <a:gd name="connsiteY8" fmla="*/ 647974 h 708761"/>
              <a:gd name="connsiteX9" fmla="*/ 3719 w 46479"/>
              <a:gd name="connsiteY9" fmla="*/ 680866 h 708761"/>
              <a:gd name="connsiteX10" fmla="*/ 430 w 46479"/>
              <a:gd name="connsiteY10" fmla="*/ 703891 h 708761"/>
              <a:gd name="connsiteX11" fmla="*/ 10297 w 46479"/>
              <a:gd name="connsiteY11" fmla="*/ 684155 h 708761"/>
              <a:gd name="connsiteX0" fmla="*/ 39900 w 39900"/>
              <a:gd name="connsiteY0" fmla="*/ 0 h 685737"/>
              <a:gd name="connsiteX1" fmla="*/ 33322 w 39900"/>
              <a:gd name="connsiteY1" fmla="*/ 52628 h 685737"/>
              <a:gd name="connsiteX2" fmla="*/ 22209 w 39900"/>
              <a:gd name="connsiteY2" fmla="*/ 259307 h 685737"/>
              <a:gd name="connsiteX3" fmla="*/ 23454 w 39900"/>
              <a:gd name="connsiteY3" fmla="*/ 506538 h 685737"/>
              <a:gd name="connsiteX4" fmla="*/ 20165 w 39900"/>
              <a:gd name="connsiteY4" fmla="*/ 542720 h 685737"/>
              <a:gd name="connsiteX5" fmla="*/ 13586 w 39900"/>
              <a:gd name="connsiteY5" fmla="*/ 575612 h 685737"/>
              <a:gd name="connsiteX6" fmla="*/ 10297 w 39900"/>
              <a:gd name="connsiteY6" fmla="*/ 611793 h 685737"/>
              <a:gd name="connsiteX7" fmla="*/ 7008 w 39900"/>
              <a:gd name="connsiteY7" fmla="*/ 624950 h 685737"/>
              <a:gd name="connsiteX8" fmla="*/ 3719 w 39900"/>
              <a:gd name="connsiteY8" fmla="*/ 657842 h 685737"/>
              <a:gd name="connsiteX9" fmla="*/ 430 w 39900"/>
              <a:gd name="connsiteY9" fmla="*/ 680867 h 685737"/>
              <a:gd name="connsiteX10" fmla="*/ 10297 w 39900"/>
              <a:gd name="connsiteY10" fmla="*/ 661131 h 685737"/>
              <a:gd name="connsiteX0" fmla="*/ 33322 w 33322"/>
              <a:gd name="connsiteY0" fmla="*/ 0 h 633109"/>
              <a:gd name="connsiteX1" fmla="*/ 22209 w 33322"/>
              <a:gd name="connsiteY1" fmla="*/ 206679 h 633109"/>
              <a:gd name="connsiteX2" fmla="*/ 23454 w 33322"/>
              <a:gd name="connsiteY2" fmla="*/ 453910 h 633109"/>
              <a:gd name="connsiteX3" fmla="*/ 20165 w 33322"/>
              <a:gd name="connsiteY3" fmla="*/ 490092 h 633109"/>
              <a:gd name="connsiteX4" fmla="*/ 13586 w 33322"/>
              <a:gd name="connsiteY4" fmla="*/ 522984 h 633109"/>
              <a:gd name="connsiteX5" fmla="*/ 10297 w 33322"/>
              <a:gd name="connsiteY5" fmla="*/ 559165 h 633109"/>
              <a:gd name="connsiteX6" fmla="*/ 7008 w 33322"/>
              <a:gd name="connsiteY6" fmla="*/ 572322 h 633109"/>
              <a:gd name="connsiteX7" fmla="*/ 3719 w 33322"/>
              <a:gd name="connsiteY7" fmla="*/ 605214 h 633109"/>
              <a:gd name="connsiteX8" fmla="*/ 430 w 33322"/>
              <a:gd name="connsiteY8" fmla="*/ 628239 h 633109"/>
              <a:gd name="connsiteX9" fmla="*/ 10297 w 33322"/>
              <a:gd name="connsiteY9" fmla="*/ 608503 h 633109"/>
              <a:gd name="connsiteX0" fmla="*/ 22209 w 23795"/>
              <a:gd name="connsiteY0" fmla="*/ 0 h 426430"/>
              <a:gd name="connsiteX1" fmla="*/ 23454 w 23795"/>
              <a:gd name="connsiteY1" fmla="*/ 247231 h 426430"/>
              <a:gd name="connsiteX2" fmla="*/ 20165 w 23795"/>
              <a:gd name="connsiteY2" fmla="*/ 283413 h 426430"/>
              <a:gd name="connsiteX3" fmla="*/ 13586 w 23795"/>
              <a:gd name="connsiteY3" fmla="*/ 316305 h 426430"/>
              <a:gd name="connsiteX4" fmla="*/ 10297 w 23795"/>
              <a:gd name="connsiteY4" fmla="*/ 352486 h 426430"/>
              <a:gd name="connsiteX5" fmla="*/ 7008 w 23795"/>
              <a:gd name="connsiteY5" fmla="*/ 365643 h 426430"/>
              <a:gd name="connsiteX6" fmla="*/ 3719 w 23795"/>
              <a:gd name="connsiteY6" fmla="*/ 398535 h 426430"/>
              <a:gd name="connsiteX7" fmla="*/ 430 w 23795"/>
              <a:gd name="connsiteY7" fmla="*/ 421560 h 426430"/>
              <a:gd name="connsiteX8" fmla="*/ 10297 w 23795"/>
              <a:gd name="connsiteY8" fmla="*/ 401824 h 426430"/>
              <a:gd name="connsiteX0" fmla="*/ 22209 w 23795"/>
              <a:gd name="connsiteY0" fmla="*/ 14294 h 226434"/>
              <a:gd name="connsiteX1" fmla="*/ 23454 w 23795"/>
              <a:gd name="connsiteY1" fmla="*/ 47235 h 226434"/>
              <a:gd name="connsiteX2" fmla="*/ 20165 w 23795"/>
              <a:gd name="connsiteY2" fmla="*/ 83417 h 226434"/>
              <a:gd name="connsiteX3" fmla="*/ 13586 w 23795"/>
              <a:gd name="connsiteY3" fmla="*/ 116309 h 226434"/>
              <a:gd name="connsiteX4" fmla="*/ 10297 w 23795"/>
              <a:gd name="connsiteY4" fmla="*/ 152490 h 226434"/>
              <a:gd name="connsiteX5" fmla="*/ 7008 w 23795"/>
              <a:gd name="connsiteY5" fmla="*/ 165647 h 226434"/>
              <a:gd name="connsiteX6" fmla="*/ 3719 w 23795"/>
              <a:gd name="connsiteY6" fmla="*/ 198539 h 226434"/>
              <a:gd name="connsiteX7" fmla="*/ 430 w 23795"/>
              <a:gd name="connsiteY7" fmla="*/ 221564 h 226434"/>
              <a:gd name="connsiteX8" fmla="*/ 10297 w 23795"/>
              <a:gd name="connsiteY8" fmla="*/ 201828 h 2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95" h="226434">
                <a:moveTo>
                  <a:pt x="22209" y="14294"/>
                </a:moveTo>
                <a:cubicBezTo>
                  <a:pt x="21661" y="80078"/>
                  <a:pt x="23795" y="0"/>
                  <a:pt x="23454" y="47235"/>
                </a:cubicBezTo>
                <a:cubicBezTo>
                  <a:pt x="23269" y="59344"/>
                  <a:pt x="21502" y="71381"/>
                  <a:pt x="20165" y="83417"/>
                </a:cubicBezTo>
                <a:cubicBezTo>
                  <a:pt x="17645" y="106095"/>
                  <a:pt x="18765" y="100776"/>
                  <a:pt x="13586" y="116309"/>
                </a:cubicBezTo>
                <a:cubicBezTo>
                  <a:pt x="12490" y="128369"/>
                  <a:pt x="11897" y="140486"/>
                  <a:pt x="10297" y="152490"/>
                </a:cubicBezTo>
                <a:cubicBezTo>
                  <a:pt x="9700" y="156971"/>
                  <a:pt x="7647" y="161172"/>
                  <a:pt x="7008" y="165647"/>
                </a:cubicBezTo>
                <a:cubicBezTo>
                  <a:pt x="5450" y="176555"/>
                  <a:pt x="5175" y="187617"/>
                  <a:pt x="3719" y="198539"/>
                </a:cubicBezTo>
                <a:cubicBezTo>
                  <a:pt x="0" y="226434"/>
                  <a:pt x="430" y="205747"/>
                  <a:pt x="430" y="221564"/>
                </a:cubicBezTo>
                <a:lnTo>
                  <a:pt x="10297" y="201828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2" name="Prostokąt zaokrąglony 151"/>
          <p:cNvSpPr/>
          <p:nvPr/>
        </p:nvSpPr>
        <p:spPr>
          <a:xfrm>
            <a:off x="3564828" y="3724913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3" name="pole tekstowe 152"/>
          <p:cNvSpPr txBox="1"/>
          <p:nvPr/>
        </p:nvSpPr>
        <p:spPr>
          <a:xfrm>
            <a:off x="3483872" y="3659972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4" name="Prostokąt zaokrąglony 153"/>
          <p:cNvSpPr/>
          <p:nvPr/>
        </p:nvSpPr>
        <p:spPr>
          <a:xfrm>
            <a:off x="4816414" y="3623689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5" name="pole tekstowe 154"/>
          <p:cNvSpPr txBox="1"/>
          <p:nvPr/>
        </p:nvSpPr>
        <p:spPr>
          <a:xfrm>
            <a:off x="4730931" y="3567803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6" name="Prostokąt zaokrąglony 155"/>
          <p:cNvSpPr/>
          <p:nvPr/>
        </p:nvSpPr>
        <p:spPr>
          <a:xfrm>
            <a:off x="5853970" y="3458820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7" name="Prostokąt 156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8" name="pole tekstowe 157"/>
          <p:cNvSpPr txBox="1"/>
          <p:nvPr/>
        </p:nvSpPr>
        <p:spPr>
          <a:xfrm>
            <a:off x="2450998" y="368822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0" name="pole tekstowe 159"/>
          <p:cNvSpPr txBox="1"/>
          <p:nvPr/>
        </p:nvSpPr>
        <p:spPr>
          <a:xfrm>
            <a:off x="3401146" y="416220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1" name="pole tekstowe 160"/>
          <p:cNvSpPr txBox="1"/>
          <p:nvPr/>
        </p:nvSpPr>
        <p:spPr>
          <a:xfrm>
            <a:off x="4153124" y="219778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2" name="pole tekstowe 161"/>
          <p:cNvSpPr txBox="1"/>
          <p:nvPr/>
        </p:nvSpPr>
        <p:spPr>
          <a:xfrm>
            <a:off x="4227290" y="199296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5" name="pole tekstowe 164"/>
          <p:cNvSpPr txBox="1"/>
          <p:nvPr/>
        </p:nvSpPr>
        <p:spPr>
          <a:xfrm>
            <a:off x="6299931" y="335829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8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6" name="pole tekstowe 165"/>
          <p:cNvSpPr txBox="1"/>
          <p:nvPr/>
        </p:nvSpPr>
        <p:spPr>
          <a:xfrm>
            <a:off x="6119442" y="356873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7" name="pole tekstowe 166"/>
          <p:cNvSpPr txBox="1"/>
          <p:nvPr/>
        </p:nvSpPr>
        <p:spPr>
          <a:xfrm>
            <a:off x="6776945" y="330284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9" name="pole tekstowe 168"/>
          <p:cNvSpPr txBox="1"/>
          <p:nvPr/>
        </p:nvSpPr>
        <p:spPr>
          <a:xfrm>
            <a:off x="2190284" y="383571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10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76" name="Dowolny kształt 75"/>
          <p:cNvSpPr/>
          <p:nvPr/>
        </p:nvSpPr>
        <p:spPr>
          <a:xfrm>
            <a:off x="5278256" y="2482231"/>
            <a:ext cx="1355909" cy="1085669"/>
          </a:xfrm>
          <a:custGeom>
            <a:avLst/>
            <a:gdLst>
              <a:gd name="connsiteX0" fmla="*/ 0 w 796290"/>
              <a:gd name="connsiteY0" fmla="*/ 76200 h 765810"/>
              <a:gd name="connsiteX1" fmla="*/ 87630 w 796290"/>
              <a:gd name="connsiteY1" fmla="*/ 236220 h 765810"/>
              <a:gd name="connsiteX2" fmla="*/ 167640 w 796290"/>
              <a:gd name="connsiteY2" fmla="*/ 381000 h 765810"/>
              <a:gd name="connsiteX3" fmla="*/ 240030 w 796290"/>
              <a:gd name="connsiteY3" fmla="*/ 483870 h 765810"/>
              <a:gd name="connsiteX4" fmla="*/ 304800 w 796290"/>
              <a:gd name="connsiteY4" fmla="*/ 750570 h 765810"/>
              <a:gd name="connsiteX5" fmla="*/ 354330 w 796290"/>
              <a:gd name="connsiteY5" fmla="*/ 765810 h 765810"/>
              <a:gd name="connsiteX6" fmla="*/ 796290 w 796290"/>
              <a:gd name="connsiteY6" fmla="*/ 685800 h 765810"/>
              <a:gd name="connsiteX7" fmla="*/ 781050 w 796290"/>
              <a:gd name="connsiteY7" fmla="*/ 590550 h 765810"/>
              <a:gd name="connsiteX8" fmla="*/ 720090 w 796290"/>
              <a:gd name="connsiteY8" fmla="*/ 533400 h 765810"/>
              <a:gd name="connsiteX9" fmla="*/ 716280 w 796290"/>
              <a:gd name="connsiteY9" fmla="*/ 476250 h 765810"/>
              <a:gd name="connsiteX10" fmla="*/ 739140 w 796290"/>
              <a:gd name="connsiteY10" fmla="*/ 430530 h 765810"/>
              <a:gd name="connsiteX11" fmla="*/ 643890 w 796290"/>
              <a:gd name="connsiteY11" fmla="*/ 0 h 765810"/>
              <a:gd name="connsiteX12" fmla="*/ 323850 w 796290"/>
              <a:gd name="connsiteY12" fmla="*/ 26670 h 765810"/>
              <a:gd name="connsiteX13" fmla="*/ 0 w 796290"/>
              <a:gd name="connsiteY13" fmla="*/ 76200 h 765810"/>
              <a:gd name="connsiteX0" fmla="*/ 0 w 796290"/>
              <a:gd name="connsiteY0" fmla="*/ 76200 h 765810"/>
              <a:gd name="connsiteX1" fmla="*/ 87630 w 796290"/>
              <a:gd name="connsiteY1" fmla="*/ 236220 h 765810"/>
              <a:gd name="connsiteX2" fmla="*/ 167640 w 796290"/>
              <a:gd name="connsiteY2" fmla="*/ 381000 h 765810"/>
              <a:gd name="connsiteX3" fmla="*/ 240030 w 796290"/>
              <a:gd name="connsiteY3" fmla="*/ 483870 h 765810"/>
              <a:gd name="connsiteX4" fmla="*/ 247951 w 796290"/>
              <a:gd name="connsiteY4" fmla="*/ 550100 h 765810"/>
              <a:gd name="connsiteX5" fmla="*/ 304800 w 796290"/>
              <a:gd name="connsiteY5" fmla="*/ 750570 h 765810"/>
              <a:gd name="connsiteX6" fmla="*/ 354330 w 796290"/>
              <a:gd name="connsiteY6" fmla="*/ 765810 h 765810"/>
              <a:gd name="connsiteX7" fmla="*/ 796290 w 796290"/>
              <a:gd name="connsiteY7" fmla="*/ 685800 h 765810"/>
              <a:gd name="connsiteX8" fmla="*/ 781050 w 796290"/>
              <a:gd name="connsiteY8" fmla="*/ 590550 h 765810"/>
              <a:gd name="connsiteX9" fmla="*/ 720090 w 796290"/>
              <a:gd name="connsiteY9" fmla="*/ 533400 h 765810"/>
              <a:gd name="connsiteX10" fmla="*/ 716280 w 796290"/>
              <a:gd name="connsiteY10" fmla="*/ 476250 h 765810"/>
              <a:gd name="connsiteX11" fmla="*/ 739140 w 796290"/>
              <a:gd name="connsiteY11" fmla="*/ 430530 h 765810"/>
              <a:gd name="connsiteX12" fmla="*/ 643890 w 796290"/>
              <a:gd name="connsiteY12" fmla="*/ 0 h 765810"/>
              <a:gd name="connsiteX13" fmla="*/ 323850 w 796290"/>
              <a:gd name="connsiteY13" fmla="*/ 26670 h 765810"/>
              <a:gd name="connsiteX14" fmla="*/ 0 w 796290"/>
              <a:gd name="connsiteY14" fmla="*/ 76200 h 765810"/>
              <a:gd name="connsiteX0" fmla="*/ 482971 w 1279261"/>
              <a:gd name="connsiteY0" fmla="*/ 76200 h 765810"/>
              <a:gd name="connsiteX1" fmla="*/ 570601 w 1279261"/>
              <a:gd name="connsiteY1" fmla="*/ 236220 h 765810"/>
              <a:gd name="connsiteX2" fmla="*/ 650611 w 1279261"/>
              <a:gd name="connsiteY2" fmla="*/ 381000 h 765810"/>
              <a:gd name="connsiteX3" fmla="*/ 723001 w 1279261"/>
              <a:gd name="connsiteY3" fmla="*/ 483870 h 765810"/>
              <a:gd name="connsiteX4" fmla="*/ 730922 w 1279261"/>
              <a:gd name="connsiteY4" fmla="*/ 550100 h 765810"/>
              <a:gd name="connsiteX5" fmla="*/ 787771 w 1279261"/>
              <a:gd name="connsiteY5" fmla="*/ 750570 h 765810"/>
              <a:gd name="connsiteX6" fmla="*/ 837301 w 1279261"/>
              <a:gd name="connsiteY6" fmla="*/ 765810 h 765810"/>
              <a:gd name="connsiteX7" fmla="*/ 1279261 w 1279261"/>
              <a:gd name="connsiteY7" fmla="*/ 685800 h 765810"/>
              <a:gd name="connsiteX8" fmla="*/ 1264021 w 1279261"/>
              <a:gd name="connsiteY8" fmla="*/ 590550 h 765810"/>
              <a:gd name="connsiteX9" fmla="*/ 1203061 w 1279261"/>
              <a:gd name="connsiteY9" fmla="*/ 533400 h 765810"/>
              <a:gd name="connsiteX10" fmla="*/ 1199251 w 1279261"/>
              <a:gd name="connsiteY10" fmla="*/ 476250 h 765810"/>
              <a:gd name="connsiteX11" fmla="*/ 1222111 w 1279261"/>
              <a:gd name="connsiteY11" fmla="*/ 430530 h 765810"/>
              <a:gd name="connsiteX12" fmla="*/ 1126861 w 1279261"/>
              <a:gd name="connsiteY12" fmla="*/ 0 h 765810"/>
              <a:gd name="connsiteX13" fmla="*/ 806821 w 1279261"/>
              <a:gd name="connsiteY13" fmla="*/ 26670 h 765810"/>
              <a:gd name="connsiteX14" fmla="*/ 482971 w 1279261"/>
              <a:gd name="connsiteY14" fmla="*/ 76200 h 765810"/>
              <a:gd name="connsiteX0" fmla="*/ 0 w 796290"/>
              <a:gd name="connsiteY0" fmla="*/ 76200 h 765810"/>
              <a:gd name="connsiteX1" fmla="*/ 87630 w 796290"/>
              <a:gd name="connsiteY1" fmla="*/ 236220 h 765810"/>
              <a:gd name="connsiteX2" fmla="*/ 167640 w 796290"/>
              <a:gd name="connsiteY2" fmla="*/ 381000 h 765810"/>
              <a:gd name="connsiteX3" fmla="*/ 240030 w 796290"/>
              <a:gd name="connsiteY3" fmla="*/ 483870 h 765810"/>
              <a:gd name="connsiteX4" fmla="*/ 166307 w 796290"/>
              <a:gd name="connsiteY4" fmla="*/ 554635 h 765810"/>
              <a:gd name="connsiteX5" fmla="*/ 247951 w 796290"/>
              <a:gd name="connsiteY5" fmla="*/ 550100 h 765810"/>
              <a:gd name="connsiteX6" fmla="*/ 304800 w 796290"/>
              <a:gd name="connsiteY6" fmla="*/ 750570 h 765810"/>
              <a:gd name="connsiteX7" fmla="*/ 354330 w 796290"/>
              <a:gd name="connsiteY7" fmla="*/ 765810 h 765810"/>
              <a:gd name="connsiteX8" fmla="*/ 796290 w 796290"/>
              <a:gd name="connsiteY8" fmla="*/ 685800 h 765810"/>
              <a:gd name="connsiteX9" fmla="*/ 781050 w 796290"/>
              <a:gd name="connsiteY9" fmla="*/ 590550 h 765810"/>
              <a:gd name="connsiteX10" fmla="*/ 720090 w 796290"/>
              <a:gd name="connsiteY10" fmla="*/ 533400 h 765810"/>
              <a:gd name="connsiteX11" fmla="*/ 716280 w 796290"/>
              <a:gd name="connsiteY11" fmla="*/ 476250 h 765810"/>
              <a:gd name="connsiteX12" fmla="*/ 739140 w 796290"/>
              <a:gd name="connsiteY12" fmla="*/ 430530 h 765810"/>
              <a:gd name="connsiteX13" fmla="*/ 643890 w 796290"/>
              <a:gd name="connsiteY13" fmla="*/ 0 h 765810"/>
              <a:gd name="connsiteX14" fmla="*/ 323850 w 796290"/>
              <a:gd name="connsiteY14" fmla="*/ 26670 h 765810"/>
              <a:gd name="connsiteX15" fmla="*/ 0 w 796290"/>
              <a:gd name="connsiteY15" fmla="*/ 76200 h 765810"/>
              <a:gd name="connsiteX0" fmla="*/ 411205 w 1207495"/>
              <a:gd name="connsiteY0" fmla="*/ 76200 h 765810"/>
              <a:gd name="connsiteX1" fmla="*/ 498835 w 1207495"/>
              <a:gd name="connsiteY1" fmla="*/ 236220 h 765810"/>
              <a:gd name="connsiteX2" fmla="*/ 578845 w 1207495"/>
              <a:gd name="connsiteY2" fmla="*/ 381000 h 765810"/>
              <a:gd name="connsiteX3" fmla="*/ 651235 w 1207495"/>
              <a:gd name="connsiteY3" fmla="*/ 483870 h 765810"/>
              <a:gd name="connsiteX4" fmla="*/ 577512 w 1207495"/>
              <a:gd name="connsiteY4" fmla="*/ 554635 h 765810"/>
              <a:gd name="connsiteX5" fmla="*/ 659156 w 1207495"/>
              <a:gd name="connsiteY5" fmla="*/ 550100 h 765810"/>
              <a:gd name="connsiteX6" fmla="*/ 716005 w 1207495"/>
              <a:gd name="connsiteY6" fmla="*/ 750570 h 765810"/>
              <a:gd name="connsiteX7" fmla="*/ 765535 w 1207495"/>
              <a:gd name="connsiteY7" fmla="*/ 765810 h 765810"/>
              <a:gd name="connsiteX8" fmla="*/ 1207495 w 1207495"/>
              <a:gd name="connsiteY8" fmla="*/ 685800 h 765810"/>
              <a:gd name="connsiteX9" fmla="*/ 1192255 w 1207495"/>
              <a:gd name="connsiteY9" fmla="*/ 590550 h 765810"/>
              <a:gd name="connsiteX10" fmla="*/ 1131295 w 1207495"/>
              <a:gd name="connsiteY10" fmla="*/ 533400 h 765810"/>
              <a:gd name="connsiteX11" fmla="*/ 1127485 w 1207495"/>
              <a:gd name="connsiteY11" fmla="*/ 476250 h 765810"/>
              <a:gd name="connsiteX12" fmla="*/ 1150345 w 1207495"/>
              <a:gd name="connsiteY12" fmla="*/ 430530 h 765810"/>
              <a:gd name="connsiteX13" fmla="*/ 1055095 w 1207495"/>
              <a:gd name="connsiteY13" fmla="*/ 0 h 765810"/>
              <a:gd name="connsiteX14" fmla="*/ 735055 w 1207495"/>
              <a:gd name="connsiteY14" fmla="*/ 26670 h 765810"/>
              <a:gd name="connsiteX15" fmla="*/ 411205 w 1207495"/>
              <a:gd name="connsiteY15" fmla="*/ 76200 h 765810"/>
              <a:gd name="connsiteX0" fmla="*/ 411205 w 1207495"/>
              <a:gd name="connsiteY0" fmla="*/ 76200 h 808620"/>
              <a:gd name="connsiteX1" fmla="*/ 498835 w 1207495"/>
              <a:gd name="connsiteY1" fmla="*/ 236220 h 808620"/>
              <a:gd name="connsiteX2" fmla="*/ 578845 w 1207495"/>
              <a:gd name="connsiteY2" fmla="*/ 381000 h 808620"/>
              <a:gd name="connsiteX3" fmla="*/ 651235 w 1207495"/>
              <a:gd name="connsiteY3" fmla="*/ 483870 h 808620"/>
              <a:gd name="connsiteX4" fmla="*/ 577512 w 1207495"/>
              <a:gd name="connsiteY4" fmla="*/ 554635 h 808620"/>
              <a:gd name="connsiteX5" fmla="*/ 659156 w 1207495"/>
              <a:gd name="connsiteY5" fmla="*/ 550100 h 808620"/>
              <a:gd name="connsiteX6" fmla="*/ 716005 w 1207495"/>
              <a:gd name="connsiteY6" fmla="*/ 750570 h 808620"/>
              <a:gd name="connsiteX7" fmla="*/ 765535 w 1207495"/>
              <a:gd name="connsiteY7" fmla="*/ 765810 h 808620"/>
              <a:gd name="connsiteX8" fmla="*/ 1207495 w 1207495"/>
              <a:gd name="connsiteY8" fmla="*/ 685800 h 808620"/>
              <a:gd name="connsiteX9" fmla="*/ 1192255 w 1207495"/>
              <a:gd name="connsiteY9" fmla="*/ 590550 h 808620"/>
              <a:gd name="connsiteX10" fmla="*/ 1131295 w 1207495"/>
              <a:gd name="connsiteY10" fmla="*/ 533400 h 808620"/>
              <a:gd name="connsiteX11" fmla="*/ 1127485 w 1207495"/>
              <a:gd name="connsiteY11" fmla="*/ 476250 h 808620"/>
              <a:gd name="connsiteX12" fmla="*/ 1150345 w 1207495"/>
              <a:gd name="connsiteY12" fmla="*/ 430530 h 808620"/>
              <a:gd name="connsiteX13" fmla="*/ 1055095 w 1207495"/>
              <a:gd name="connsiteY13" fmla="*/ 0 h 808620"/>
              <a:gd name="connsiteX14" fmla="*/ 735055 w 1207495"/>
              <a:gd name="connsiteY14" fmla="*/ 26670 h 808620"/>
              <a:gd name="connsiteX15" fmla="*/ 411205 w 1207495"/>
              <a:gd name="connsiteY15" fmla="*/ 76200 h 808620"/>
              <a:gd name="connsiteX0" fmla="*/ 978326 w 1774616"/>
              <a:gd name="connsiteY0" fmla="*/ 76200 h 838387"/>
              <a:gd name="connsiteX1" fmla="*/ 1065956 w 1774616"/>
              <a:gd name="connsiteY1" fmla="*/ 236220 h 838387"/>
              <a:gd name="connsiteX2" fmla="*/ 1145966 w 1774616"/>
              <a:gd name="connsiteY2" fmla="*/ 381000 h 838387"/>
              <a:gd name="connsiteX3" fmla="*/ 1218356 w 1774616"/>
              <a:gd name="connsiteY3" fmla="*/ 483870 h 838387"/>
              <a:gd name="connsiteX4" fmla="*/ 577512 w 1774616"/>
              <a:gd name="connsiteY4" fmla="*/ 584402 h 838387"/>
              <a:gd name="connsiteX5" fmla="*/ 1226277 w 1774616"/>
              <a:gd name="connsiteY5" fmla="*/ 550100 h 838387"/>
              <a:gd name="connsiteX6" fmla="*/ 1283126 w 1774616"/>
              <a:gd name="connsiteY6" fmla="*/ 750570 h 838387"/>
              <a:gd name="connsiteX7" fmla="*/ 1332656 w 1774616"/>
              <a:gd name="connsiteY7" fmla="*/ 765810 h 838387"/>
              <a:gd name="connsiteX8" fmla="*/ 1774616 w 1774616"/>
              <a:gd name="connsiteY8" fmla="*/ 685800 h 838387"/>
              <a:gd name="connsiteX9" fmla="*/ 1759376 w 1774616"/>
              <a:gd name="connsiteY9" fmla="*/ 590550 h 838387"/>
              <a:gd name="connsiteX10" fmla="*/ 1698416 w 1774616"/>
              <a:gd name="connsiteY10" fmla="*/ 533400 h 838387"/>
              <a:gd name="connsiteX11" fmla="*/ 1694606 w 1774616"/>
              <a:gd name="connsiteY11" fmla="*/ 476250 h 838387"/>
              <a:gd name="connsiteX12" fmla="*/ 1717466 w 1774616"/>
              <a:gd name="connsiteY12" fmla="*/ 430530 h 838387"/>
              <a:gd name="connsiteX13" fmla="*/ 1622216 w 1774616"/>
              <a:gd name="connsiteY13" fmla="*/ 0 h 838387"/>
              <a:gd name="connsiteX14" fmla="*/ 1302176 w 1774616"/>
              <a:gd name="connsiteY14" fmla="*/ 26670 h 838387"/>
              <a:gd name="connsiteX15" fmla="*/ 978326 w 1774616"/>
              <a:gd name="connsiteY15" fmla="*/ 76200 h 838387"/>
              <a:gd name="connsiteX0" fmla="*/ 978326 w 1774616"/>
              <a:gd name="connsiteY0" fmla="*/ 76200 h 992461"/>
              <a:gd name="connsiteX1" fmla="*/ 1065956 w 1774616"/>
              <a:gd name="connsiteY1" fmla="*/ 236220 h 992461"/>
              <a:gd name="connsiteX2" fmla="*/ 1145966 w 1774616"/>
              <a:gd name="connsiteY2" fmla="*/ 381000 h 992461"/>
              <a:gd name="connsiteX3" fmla="*/ 1218356 w 1774616"/>
              <a:gd name="connsiteY3" fmla="*/ 483870 h 992461"/>
              <a:gd name="connsiteX4" fmla="*/ 577512 w 1774616"/>
              <a:gd name="connsiteY4" fmla="*/ 584402 h 992461"/>
              <a:gd name="connsiteX5" fmla="*/ 1226277 w 1774616"/>
              <a:gd name="connsiteY5" fmla="*/ 550100 h 992461"/>
              <a:gd name="connsiteX6" fmla="*/ 1283126 w 1774616"/>
              <a:gd name="connsiteY6" fmla="*/ 750570 h 992461"/>
              <a:gd name="connsiteX7" fmla="*/ 1332656 w 1774616"/>
              <a:gd name="connsiteY7" fmla="*/ 765810 h 992461"/>
              <a:gd name="connsiteX8" fmla="*/ 1774616 w 1774616"/>
              <a:gd name="connsiteY8" fmla="*/ 685800 h 992461"/>
              <a:gd name="connsiteX9" fmla="*/ 1759376 w 1774616"/>
              <a:gd name="connsiteY9" fmla="*/ 590550 h 992461"/>
              <a:gd name="connsiteX10" fmla="*/ 1698416 w 1774616"/>
              <a:gd name="connsiteY10" fmla="*/ 533400 h 992461"/>
              <a:gd name="connsiteX11" fmla="*/ 1694606 w 1774616"/>
              <a:gd name="connsiteY11" fmla="*/ 476250 h 992461"/>
              <a:gd name="connsiteX12" fmla="*/ 1717466 w 1774616"/>
              <a:gd name="connsiteY12" fmla="*/ 430530 h 992461"/>
              <a:gd name="connsiteX13" fmla="*/ 1622216 w 1774616"/>
              <a:gd name="connsiteY13" fmla="*/ 0 h 992461"/>
              <a:gd name="connsiteX14" fmla="*/ 1302176 w 1774616"/>
              <a:gd name="connsiteY14" fmla="*/ 26670 h 992461"/>
              <a:gd name="connsiteX15" fmla="*/ 978326 w 1774616"/>
              <a:gd name="connsiteY15" fmla="*/ 76200 h 992461"/>
              <a:gd name="connsiteX0" fmla="*/ 978326 w 1774616"/>
              <a:gd name="connsiteY0" fmla="*/ 76200 h 765810"/>
              <a:gd name="connsiteX1" fmla="*/ 1065956 w 1774616"/>
              <a:gd name="connsiteY1" fmla="*/ 236220 h 765810"/>
              <a:gd name="connsiteX2" fmla="*/ 1145966 w 1774616"/>
              <a:gd name="connsiteY2" fmla="*/ 381000 h 765810"/>
              <a:gd name="connsiteX3" fmla="*/ 1218356 w 1774616"/>
              <a:gd name="connsiteY3" fmla="*/ 483870 h 765810"/>
              <a:gd name="connsiteX4" fmla="*/ 577512 w 1774616"/>
              <a:gd name="connsiteY4" fmla="*/ 584402 h 765810"/>
              <a:gd name="connsiteX5" fmla="*/ 1226277 w 1774616"/>
              <a:gd name="connsiteY5" fmla="*/ 550100 h 765810"/>
              <a:gd name="connsiteX6" fmla="*/ 1283126 w 1774616"/>
              <a:gd name="connsiteY6" fmla="*/ 750570 h 765810"/>
              <a:gd name="connsiteX7" fmla="*/ 1332656 w 1774616"/>
              <a:gd name="connsiteY7" fmla="*/ 765810 h 765810"/>
              <a:gd name="connsiteX8" fmla="*/ 1774616 w 1774616"/>
              <a:gd name="connsiteY8" fmla="*/ 685800 h 765810"/>
              <a:gd name="connsiteX9" fmla="*/ 1759376 w 1774616"/>
              <a:gd name="connsiteY9" fmla="*/ 590550 h 765810"/>
              <a:gd name="connsiteX10" fmla="*/ 1698416 w 1774616"/>
              <a:gd name="connsiteY10" fmla="*/ 533400 h 765810"/>
              <a:gd name="connsiteX11" fmla="*/ 1694606 w 1774616"/>
              <a:gd name="connsiteY11" fmla="*/ 476250 h 765810"/>
              <a:gd name="connsiteX12" fmla="*/ 1717466 w 1774616"/>
              <a:gd name="connsiteY12" fmla="*/ 430530 h 765810"/>
              <a:gd name="connsiteX13" fmla="*/ 1622216 w 1774616"/>
              <a:gd name="connsiteY13" fmla="*/ 0 h 765810"/>
              <a:gd name="connsiteX14" fmla="*/ 1302176 w 1774616"/>
              <a:gd name="connsiteY14" fmla="*/ 26670 h 765810"/>
              <a:gd name="connsiteX15" fmla="*/ 978326 w 1774616"/>
              <a:gd name="connsiteY15" fmla="*/ 76200 h 765810"/>
              <a:gd name="connsiteX0" fmla="*/ 978326 w 1774616"/>
              <a:gd name="connsiteY0" fmla="*/ 76200 h 765810"/>
              <a:gd name="connsiteX1" fmla="*/ 1065956 w 1774616"/>
              <a:gd name="connsiteY1" fmla="*/ 236220 h 765810"/>
              <a:gd name="connsiteX2" fmla="*/ 1145966 w 1774616"/>
              <a:gd name="connsiteY2" fmla="*/ 381000 h 765810"/>
              <a:gd name="connsiteX3" fmla="*/ 1218356 w 1774616"/>
              <a:gd name="connsiteY3" fmla="*/ 483870 h 765810"/>
              <a:gd name="connsiteX4" fmla="*/ 577512 w 1774616"/>
              <a:gd name="connsiteY4" fmla="*/ 584402 h 765810"/>
              <a:gd name="connsiteX5" fmla="*/ 750025 w 1774616"/>
              <a:gd name="connsiteY5" fmla="*/ 581850 h 765810"/>
              <a:gd name="connsiteX6" fmla="*/ 1226277 w 1774616"/>
              <a:gd name="connsiteY6" fmla="*/ 550100 h 765810"/>
              <a:gd name="connsiteX7" fmla="*/ 1283126 w 1774616"/>
              <a:gd name="connsiteY7" fmla="*/ 750570 h 765810"/>
              <a:gd name="connsiteX8" fmla="*/ 1332656 w 1774616"/>
              <a:gd name="connsiteY8" fmla="*/ 765810 h 765810"/>
              <a:gd name="connsiteX9" fmla="*/ 1774616 w 1774616"/>
              <a:gd name="connsiteY9" fmla="*/ 685800 h 765810"/>
              <a:gd name="connsiteX10" fmla="*/ 1759376 w 1774616"/>
              <a:gd name="connsiteY10" fmla="*/ 590550 h 765810"/>
              <a:gd name="connsiteX11" fmla="*/ 1698416 w 1774616"/>
              <a:gd name="connsiteY11" fmla="*/ 533400 h 765810"/>
              <a:gd name="connsiteX12" fmla="*/ 1694606 w 1774616"/>
              <a:gd name="connsiteY12" fmla="*/ 476250 h 765810"/>
              <a:gd name="connsiteX13" fmla="*/ 1717466 w 1774616"/>
              <a:gd name="connsiteY13" fmla="*/ 430530 h 765810"/>
              <a:gd name="connsiteX14" fmla="*/ 1622216 w 1774616"/>
              <a:gd name="connsiteY14" fmla="*/ 0 h 765810"/>
              <a:gd name="connsiteX15" fmla="*/ 1302176 w 1774616"/>
              <a:gd name="connsiteY15" fmla="*/ 26670 h 765810"/>
              <a:gd name="connsiteX16" fmla="*/ 978326 w 1774616"/>
              <a:gd name="connsiteY16" fmla="*/ 76200 h 765810"/>
              <a:gd name="connsiteX0" fmla="*/ 978326 w 1774616"/>
              <a:gd name="connsiteY0" fmla="*/ 76200 h 883762"/>
              <a:gd name="connsiteX1" fmla="*/ 1065956 w 1774616"/>
              <a:gd name="connsiteY1" fmla="*/ 236220 h 883762"/>
              <a:gd name="connsiteX2" fmla="*/ 1145966 w 1774616"/>
              <a:gd name="connsiteY2" fmla="*/ 381000 h 883762"/>
              <a:gd name="connsiteX3" fmla="*/ 1218356 w 1774616"/>
              <a:gd name="connsiteY3" fmla="*/ 483870 h 883762"/>
              <a:gd name="connsiteX4" fmla="*/ 577512 w 1774616"/>
              <a:gd name="connsiteY4" fmla="*/ 584402 h 883762"/>
              <a:gd name="connsiteX5" fmla="*/ 750025 w 1774616"/>
              <a:gd name="connsiteY5" fmla="*/ 581850 h 883762"/>
              <a:gd name="connsiteX6" fmla="*/ 478296 w 1774616"/>
              <a:gd name="connsiteY6" fmla="*/ 883762 h 883762"/>
              <a:gd name="connsiteX7" fmla="*/ 1226277 w 1774616"/>
              <a:gd name="connsiteY7" fmla="*/ 550100 h 883762"/>
              <a:gd name="connsiteX8" fmla="*/ 1283126 w 1774616"/>
              <a:gd name="connsiteY8" fmla="*/ 750570 h 883762"/>
              <a:gd name="connsiteX9" fmla="*/ 1332656 w 1774616"/>
              <a:gd name="connsiteY9" fmla="*/ 765810 h 883762"/>
              <a:gd name="connsiteX10" fmla="*/ 1774616 w 1774616"/>
              <a:gd name="connsiteY10" fmla="*/ 685800 h 883762"/>
              <a:gd name="connsiteX11" fmla="*/ 1759376 w 1774616"/>
              <a:gd name="connsiteY11" fmla="*/ 590550 h 883762"/>
              <a:gd name="connsiteX12" fmla="*/ 1698416 w 1774616"/>
              <a:gd name="connsiteY12" fmla="*/ 533400 h 883762"/>
              <a:gd name="connsiteX13" fmla="*/ 1694606 w 1774616"/>
              <a:gd name="connsiteY13" fmla="*/ 476250 h 883762"/>
              <a:gd name="connsiteX14" fmla="*/ 1717466 w 1774616"/>
              <a:gd name="connsiteY14" fmla="*/ 430530 h 883762"/>
              <a:gd name="connsiteX15" fmla="*/ 1622216 w 1774616"/>
              <a:gd name="connsiteY15" fmla="*/ 0 h 883762"/>
              <a:gd name="connsiteX16" fmla="*/ 1302176 w 1774616"/>
              <a:gd name="connsiteY16" fmla="*/ 26670 h 883762"/>
              <a:gd name="connsiteX17" fmla="*/ 978326 w 1774616"/>
              <a:gd name="connsiteY17" fmla="*/ 76200 h 883762"/>
              <a:gd name="connsiteX0" fmla="*/ 978326 w 1774616"/>
              <a:gd name="connsiteY0" fmla="*/ 76200 h 883762"/>
              <a:gd name="connsiteX1" fmla="*/ 1065956 w 1774616"/>
              <a:gd name="connsiteY1" fmla="*/ 236220 h 883762"/>
              <a:gd name="connsiteX2" fmla="*/ 1145966 w 1774616"/>
              <a:gd name="connsiteY2" fmla="*/ 381000 h 883762"/>
              <a:gd name="connsiteX3" fmla="*/ 1218356 w 1774616"/>
              <a:gd name="connsiteY3" fmla="*/ 483870 h 883762"/>
              <a:gd name="connsiteX4" fmla="*/ 577512 w 1774616"/>
              <a:gd name="connsiteY4" fmla="*/ 584402 h 883762"/>
              <a:gd name="connsiteX5" fmla="*/ 496441 w 1774616"/>
              <a:gd name="connsiteY5" fmla="*/ 752226 h 883762"/>
              <a:gd name="connsiteX6" fmla="*/ 478296 w 1774616"/>
              <a:gd name="connsiteY6" fmla="*/ 883762 h 883762"/>
              <a:gd name="connsiteX7" fmla="*/ 1226277 w 1774616"/>
              <a:gd name="connsiteY7" fmla="*/ 550100 h 883762"/>
              <a:gd name="connsiteX8" fmla="*/ 1283126 w 1774616"/>
              <a:gd name="connsiteY8" fmla="*/ 750570 h 883762"/>
              <a:gd name="connsiteX9" fmla="*/ 1332656 w 1774616"/>
              <a:gd name="connsiteY9" fmla="*/ 765810 h 883762"/>
              <a:gd name="connsiteX10" fmla="*/ 1774616 w 1774616"/>
              <a:gd name="connsiteY10" fmla="*/ 685800 h 883762"/>
              <a:gd name="connsiteX11" fmla="*/ 1759376 w 1774616"/>
              <a:gd name="connsiteY11" fmla="*/ 590550 h 883762"/>
              <a:gd name="connsiteX12" fmla="*/ 1698416 w 1774616"/>
              <a:gd name="connsiteY12" fmla="*/ 533400 h 883762"/>
              <a:gd name="connsiteX13" fmla="*/ 1694606 w 1774616"/>
              <a:gd name="connsiteY13" fmla="*/ 476250 h 883762"/>
              <a:gd name="connsiteX14" fmla="*/ 1717466 w 1774616"/>
              <a:gd name="connsiteY14" fmla="*/ 430530 h 883762"/>
              <a:gd name="connsiteX15" fmla="*/ 1622216 w 1774616"/>
              <a:gd name="connsiteY15" fmla="*/ 0 h 883762"/>
              <a:gd name="connsiteX16" fmla="*/ 1302176 w 1774616"/>
              <a:gd name="connsiteY16" fmla="*/ 26670 h 883762"/>
              <a:gd name="connsiteX17" fmla="*/ 978326 w 1774616"/>
              <a:gd name="connsiteY17" fmla="*/ 76200 h 883762"/>
              <a:gd name="connsiteX0" fmla="*/ 1045660 w 1841950"/>
              <a:gd name="connsiteY0" fmla="*/ 76200 h 883762"/>
              <a:gd name="connsiteX1" fmla="*/ 1133290 w 1841950"/>
              <a:gd name="connsiteY1" fmla="*/ 236220 h 883762"/>
              <a:gd name="connsiteX2" fmla="*/ 1213300 w 1841950"/>
              <a:gd name="connsiteY2" fmla="*/ 381000 h 883762"/>
              <a:gd name="connsiteX3" fmla="*/ 1285690 w 1841950"/>
              <a:gd name="connsiteY3" fmla="*/ 483870 h 883762"/>
              <a:gd name="connsiteX4" fmla="*/ 577512 w 1841950"/>
              <a:gd name="connsiteY4" fmla="*/ 589080 h 883762"/>
              <a:gd name="connsiteX5" fmla="*/ 563775 w 1841950"/>
              <a:gd name="connsiteY5" fmla="*/ 752226 h 883762"/>
              <a:gd name="connsiteX6" fmla="*/ 545630 w 1841950"/>
              <a:gd name="connsiteY6" fmla="*/ 883762 h 883762"/>
              <a:gd name="connsiteX7" fmla="*/ 1293611 w 1841950"/>
              <a:gd name="connsiteY7" fmla="*/ 550100 h 883762"/>
              <a:gd name="connsiteX8" fmla="*/ 1350460 w 1841950"/>
              <a:gd name="connsiteY8" fmla="*/ 750570 h 883762"/>
              <a:gd name="connsiteX9" fmla="*/ 1399990 w 1841950"/>
              <a:gd name="connsiteY9" fmla="*/ 765810 h 883762"/>
              <a:gd name="connsiteX10" fmla="*/ 1841950 w 1841950"/>
              <a:gd name="connsiteY10" fmla="*/ 685800 h 883762"/>
              <a:gd name="connsiteX11" fmla="*/ 1826710 w 1841950"/>
              <a:gd name="connsiteY11" fmla="*/ 590550 h 883762"/>
              <a:gd name="connsiteX12" fmla="*/ 1765750 w 1841950"/>
              <a:gd name="connsiteY12" fmla="*/ 533400 h 883762"/>
              <a:gd name="connsiteX13" fmla="*/ 1761940 w 1841950"/>
              <a:gd name="connsiteY13" fmla="*/ 476250 h 883762"/>
              <a:gd name="connsiteX14" fmla="*/ 1784800 w 1841950"/>
              <a:gd name="connsiteY14" fmla="*/ 430530 h 883762"/>
              <a:gd name="connsiteX15" fmla="*/ 1689550 w 1841950"/>
              <a:gd name="connsiteY15" fmla="*/ 0 h 883762"/>
              <a:gd name="connsiteX16" fmla="*/ 1369510 w 1841950"/>
              <a:gd name="connsiteY16" fmla="*/ 26670 h 883762"/>
              <a:gd name="connsiteX17" fmla="*/ 1045660 w 1841950"/>
              <a:gd name="connsiteY17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747981 w 1296320"/>
              <a:gd name="connsiteY7" fmla="*/ 550100 h 883762"/>
              <a:gd name="connsiteX8" fmla="*/ 804830 w 1296320"/>
              <a:gd name="connsiteY8" fmla="*/ 750570 h 883762"/>
              <a:gd name="connsiteX9" fmla="*/ 854360 w 1296320"/>
              <a:gd name="connsiteY9" fmla="*/ 765810 h 883762"/>
              <a:gd name="connsiteX10" fmla="*/ 1296320 w 1296320"/>
              <a:gd name="connsiteY10" fmla="*/ 685800 h 883762"/>
              <a:gd name="connsiteX11" fmla="*/ 1281080 w 1296320"/>
              <a:gd name="connsiteY11" fmla="*/ 590550 h 883762"/>
              <a:gd name="connsiteX12" fmla="*/ 1220120 w 1296320"/>
              <a:gd name="connsiteY12" fmla="*/ 533400 h 883762"/>
              <a:gd name="connsiteX13" fmla="*/ 1216310 w 1296320"/>
              <a:gd name="connsiteY13" fmla="*/ 476250 h 883762"/>
              <a:gd name="connsiteX14" fmla="*/ 1239170 w 1296320"/>
              <a:gd name="connsiteY14" fmla="*/ 430530 h 883762"/>
              <a:gd name="connsiteX15" fmla="*/ 1143920 w 1296320"/>
              <a:gd name="connsiteY15" fmla="*/ 0 h 883762"/>
              <a:gd name="connsiteX16" fmla="*/ 823880 w 1296320"/>
              <a:gd name="connsiteY16" fmla="*/ 26670 h 883762"/>
              <a:gd name="connsiteX17" fmla="*/ 500030 w 1296320"/>
              <a:gd name="connsiteY17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484907 w 1296320"/>
              <a:gd name="connsiteY7" fmla="*/ 668029 h 883762"/>
              <a:gd name="connsiteX8" fmla="*/ 747981 w 1296320"/>
              <a:gd name="connsiteY8" fmla="*/ 550100 h 883762"/>
              <a:gd name="connsiteX9" fmla="*/ 804830 w 1296320"/>
              <a:gd name="connsiteY9" fmla="*/ 750570 h 883762"/>
              <a:gd name="connsiteX10" fmla="*/ 854360 w 1296320"/>
              <a:gd name="connsiteY10" fmla="*/ 765810 h 883762"/>
              <a:gd name="connsiteX11" fmla="*/ 1296320 w 1296320"/>
              <a:gd name="connsiteY11" fmla="*/ 685800 h 883762"/>
              <a:gd name="connsiteX12" fmla="*/ 1281080 w 1296320"/>
              <a:gd name="connsiteY12" fmla="*/ 590550 h 883762"/>
              <a:gd name="connsiteX13" fmla="*/ 1220120 w 1296320"/>
              <a:gd name="connsiteY13" fmla="*/ 533400 h 883762"/>
              <a:gd name="connsiteX14" fmla="*/ 1216310 w 1296320"/>
              <a:gd name="connsiteY14" fmla="*/ 476250 h 883762"/>
              <a:gd name="connsiteX15" fmla="*/ 1239170 w 1296320"/>
              <a:gd name="connsiteY15" fmla="*/ 430530 h 883762"/>
              <a:gd name="connsiteX16" fmla="*/ 1143920 w 1296320"/>
              <a:gd name="connsiteY16" fmla="*/ 0 h 883762"/>
              <a:gd name="connsiteX17" fmla="*/ 823880 w 1296320"/>
              <a:gd name="connsiteY17" fmla="*/ 26670 h 883762"/>
              <a:gd name="connsiteX18" fmla="*/ 500030 w 1296320"/>
              <a:gd name="connsiteY18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811614 w 1296320"/>
              <a:gd name="connsiteY7" fmla="*/ 799708 h 883762"/>
              <a:gd name="connsiteX8" fmla="*/ 747981 w 1296320"/>
              <a:gd name="connsiteY8" fmla="*/ 550100 h 883762"/>
              <a:gd name="connsiteX9" fmla="*/ 804830 w 1296320"/>
              <a:gd name="connsiteY9" fmla="*/ 750570 h 883762"/>
              <a:gd name="connsiteX10" fmla="*/ 854360 w 1296320"/>
              <a:gd name="connsiteY10" fmla="*/ 765810 h 883762"/>
              <a:gd name="connsiteX11" fmla="*/ 1296320 w 1296320"/>
              <a:gd name="connsiteY11" fmla="*/ 685800 h 883762"/>
              <a:gd name="connsiteX12" fmla="*/ 1281080 w 1296320"/>
              <a:gd name="connsiteY12" fmla="*/ 590550 h 883762"/>
              <a:gd name="connsiteX13" fmla="*/ 1220120 w 1296320"/>
              <a:gd name="connsiteY13" fmla="*/ 533400 h 883762"/>
              <a:gd name="connsiteX14" fmla="*/ 1216310 w 1296320"/>
              <a:gd name="connsiteY14" fmla="*/ 476250 h 883762"/>
              <a:gd name="connsiteX15" fmla="*/ 1239170 w 1296320"/>
              <a:gd name="connsiteY15" fmla="*/ 430530 h 883762"/>
              <a:gd name="connsiteX16" fmla="*/ 1143920 w 1296320"/>
              <a:gd name="connsiteY16" fmla="*/ 0 h 883762"/>
              <a:gd name="connsiteX17" fmla="*/ 823880 w 1296320"/>
              <a:gd name="connsiteY17" fmla="*/ 26670 h 883762"/>
              <a:gd name="connsiteX18" fmla="*/ 500030 w 1296320"/>
              <a:gd name="connsiteY18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811614 w 1296320"/>
              <a:gd name="connsiteY7" fmla="*/ 799708 h 883762"/>
              <a:gd name="connsiteX8" fmla="*/ 804830 w 1296320"/>
              <a:gd name="connsiteY8" fmla="*/ 750570 h 883762"/>
              <a:gd name="connsiteX9" fmla="*/ 854360 w 1296320"/>
              <a:gd name="connsiteY9" fmla="*/ 765810 h 883762"/>
              <a:gd name="connsiteX10" fmla="*/ 1296320 w 1296320"/>
              <a:gd name="connsiteY10" fmla="*/ 685800 h 883762"/>
              <a:gd name="connsiteX11" fmla="*/ 1281080 w 1296320"/>
              <a:gd name="connsiteY11" fmla="*/ 590550 h 883762"/>
              <a:gd name="connsiteX12" fmla="*/ 1220120 w 1296320"/>
              <a:gd name="connsiteY12" fmla="*/ 533400 h 883762"/>
              <a:gd name="connsiteX13" fmla="*/ 1216310 w 1296320"/>
              <a:gd name="connsiteY13" fmla="*/ 476250 h 883762"/>
              <a:gd name="connsiteX14" fmla="*/ 1239170 w 1296320"/>
              <a:gd name="connsiteY14" fmla="*/ 430530 h 883762"/>
              <a:gd name="connsiteX15" fmla="*/ 1143920 w 1296320"/>
              <a:gd name="connsiteY15" fmla="*/ 0 h 883762"/>
              <a:gd name="connsiteX16" fmla="*/ 823880 w 1296320"/>
              <a:gd name="connsiteY16" fmla="*/ 26670 h 883762"/>
              <a:gd name="connsiteX17" fmla="*/ 500030 w 1296320"/>
              <a:gd name="connsiteY17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811614 w 1296320"/>
              <a:gd name="connsiteY7" fmla="*/ 799708 h 883762"/>
              <a:gd name="connsiteX8" fmla="*/ 854360 w 1296320"/>
              <a:gd name="connsiteY8" fmla="*/ 765810 h 883762"/>
              <a:gd name="connsiteX9" fmla="*/ 1296320 w 1296320"/>
              <a:gd name="connsiteY9" fmla="*/ 685800 h 883762"/>
              <a:gd name="connsiteX10" fmla="*/ 1281080 w 1296320"/>
              <a:gd name="connsiteY10" fmla="*/ 590550 h 883762"/>
              <a:gd name="connsiteX11" fmla="*/ 1220120 w 1296320"/>
              <a:gd name="connsiteY11" fmla="*/ 533400 h 883762"/>
              <a:gd name="connsiteX12" fmla="*/ 1216310 w 1296320"/>
              <a:gd name="connsiteY12" fmla="*/ 476250 h 883762"/>
              <a:gd name="connsiteX13" fmla="*/ 1239170 w 1296320"/>
              <a:gd name="connsiteY13" fmla="*/ 430530 h 883762"/>
              <a:gd name="connsiteX14" fmla="*/ 1143920 w 1296320"/>
              <a:gd name="connsiteY14" fmla="*/ 0 h 883762"/>
              <a:gd name="connsiteX15" fmla="*/ 823880 w 1296320"/>
              <a:gd name="connsiteY15" fmla="*/ 26670 h 883762"/>
              <a:gd name="connsiteX16" fmla="*/ 500030 w 1296320"/>
              <a:gd name="connsiteY16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811614 w 1296320"/>
              <a:gd name="connsiteY7" fmla="*/ 799708 h 883762"/>
              <a:gd name="connsiteX8" fmla="*/ 854360 w 1296320"/>
              <a:gd name="connsiteY8" fmla="*/ 765810 h 883762"/>
              <a:gd name="connsiteX9" fmla="*/ 1296320 w 1296320"/>
              <a:gd name="connsiteY9" fmla="*/ 685800 h 883762"/>
              <a:gd name="connsiteX10" fmla="*/ 1281080 w 1296320"/>
              <a:gd name="connsiteY10" fmla="*/ 590550 h 883762"/>
              <a:gd name="connsiteX11" fmla="*/ 1220120 w 1296320"/>
              <a:gd name="connsiteY11" fmla="*/ 533400 h 883762"/>
              <a:gd name="connsiteX12" fmla="*/ 1216310 w 1296320"/>
              <a:gd name="connsiteY12" fmla="*/ 476250 h 883762"/>
              <a:gd name="connsiteX13" fmla="*/ 1239170 w 1296320"/>
              <a:gd name="connsiteY13" fmla="*/ 430530 h 883762"/>
              <a:gd name="connsiteX14" fmla="*/ 1143920 w 1296320"/>
              <a:gd name="connsiteY14" fmla="*/ 0 h 883762"/>
              <a:gd name="connsiteX15" fmla="*/ 1074555 w 1296320"/>
              <a:gd name="connsiteY15" fmla="*/ 5810 h 883762"/>
              <a:gd name="connsiteX16" fmla="*/ 823880 w 1296320"/>
              <a:gd name="connsiteY16" fmla="*/ 26670 h 883762"/>
              <a:gd name="connsiteX17" fmla="*/ 500030 w 1296320"/>
              <a:gd name="connsiteY17" fmla="*/ 76200 h 883762"/>
              <a:gd name="connsiteX0" fmla="*/ 500030 w 1296320"/>
              <a:gd name="connsiteY0" fmla="*/ 554246 h 1361808"/>
              <a:gd name="connsiteX1" fmla="*/ 587660 w 1296320"/>
              <a:gd name="connsiteY1" fmla="*/ 714266 h 1361808"/>
              <a:gd name="connsiteX2" fmla="*/ 667670 w 1296320"/>
              <a:gd name="connsiteY2" fmla="*/ 859046 h 1361808"/>
              <a:gd name="connsiteX3" fmla="*/ 740060 w 1296320"/>
              <a:gd name="connsiteY3" fmla="*/ 961916 h 1361808"/>
              <a:gd name="connsiteX4" fmla="*/ 31882 w 1296320"/>
              <a:gd name="connsiteY4" fmla="*/ 1067126 h 1361808"/>
              <a:gd name="connsiteX5" fmla="*/ 18145 w 1296320"/>
              <a:gd name="connsiteY5" fmla="*/ 1230272 h 1361808"/>
              <a:gd name="connsiteX6" fmla="*/ 0 w 1296320"/>
              <a:gd name="connsiteY6" fmla="*/ 1361808 h 1361808"/>
              <a:gd name="connsiteX7" fmla="*/ 811614 w 1296320"/>
              <a:gd name="connsiteY7" fmla="*/ 1277754 h 1361808"/>
              <a:gd name="connsiteX8" fmla="*/ 854360 w 1296320"/>
              <a:gd name="connsiteY8" fmla="*/ 1243856 h 1361808"/>
              <a:gd name="connsiteX9" fmla="*/ 1296320 w 1296320"/>
              <a:gd name="connsiteY9" fmla="*/ 1163846 h 1361808"/>
              <a:gd name="connsiteX10" fmla="*/ 1281080 w 1296320"/>
              <a:gd name="connsiteY10" fmla="*/ 1068596 h 1361808"/>
              <a:gd name="connsiteX11" fmla="*/ 1220120 w 1296320"/>
              <a:gd name="connsiteY11" fmla="*/ 1011446 h 1361808"/>
              <a:gd name="connsiteX12" fmla="*/ 1216310 w 1296320"/>
              <a:gd name="connsiteY12" fmla="*/ 954296 h 1361808"/>
              <a:gd name="connsiteX13" fmla="*/ 1239170 w 1296320"/>
              <a:gd name="connsiteY13" fmla="*/ 908576 h 1361808"/>
              <a:gd name="connsiteX14" fmla="*/ 1143920 w 1296320"/>
              <a:gd name="connsiteY14" fmla="*/ 478046 h 1361808"/>
              <a:gd name="connsiteX15" fmla="*/ 1074555 w 1296320"/>
              <a:gd name="connsiteY15" fmla="*/ 483856 h 1361808"/>
              <a:gd name="connsiteX16" fmla="*/ 823880 w 1296320"/>
              <a:gd name="connsiteY16" fmla="*/ 504716 h 1361808"/>
              <a:gd name="connsiteX17" fmla="*/ 500030 w 1296320"/>
              <a:gd name="connsiteY17" fmla="*/ 554246 h 1361808"/>
              <a:gd name="connsiteX0" fmla="*/ 500030 w 1592524"/>
              <a:gd name="connsiteY0" fmla="*/ 430280 h 1237842"/>
              <a:gd name="connsiteX1" fmla="*/ 587660 w 1592524"/>
              <a:gd name="connsiteY1" fmla="*/ 590300 h 1237842"/>
              <a:gd name="connsiteX2" fmla="*/ 667670 w 1592524"/>
              <a:gd name="connsiteY2" fmla="*/ 735080 h 1237842"/>
              <a:gd name="connsiteX3" fmla="*/ 740060 w 1592524"/>
              <a:gd name="connsiteY3" fmla="*/ 837950 h 1237842"/>
              <a:gd name="connsiteX4" fmla="*/ 31882 w 1592524"/>
              <a:gd name="connsiteY4" fmla="*/ 943160 h 1237842"/>
              <a:gd name="connsiteX5" fmla="*/ 18145 w 1592524"/>
              <a:gd name="connsiteY5" fmla="*/ 1106306 h 1237842"/>
              <a:gd name="connsiteX6" fmla="*/ 0 w 1592524"/>
              <a:gd name="connsiteY6" fmla="*/ 1237842 h 1237842"/>
              <a:gd name="connsiteX7" fmla="*/ 811614 w 1592524"/>
              <a:gd name="connsiteY7" fmla="*/ 1153788 h 1237842"/>
              <a:gd name="connsiteX8" fmla="*/ 854360 w 1592524"/>
              <a:gd name="connsiteY8" fmla="*/ 1119890 h 1237842"/>
              <a:gd name="connsiteX9" fmla="*/ 1296320 w 1592524"/>
              <a:gd name="connsiteY9" fmla="*/ 1039880 h 1237842"/>
              <a:gd name="connsiteX10" fmla="*/ 1281080 w 1592524"/>
              <a:gd name="connsiteY10" fmla="*/ 944630 h 1237842"/>
              <a:gd name="connsiteX11" fmla="*/ 1220120 w 1592524"/>
              <a:gd name="connsiteY11" fmla="*/ 887480 h 1237842"/>
              <a:gd name="connsiteX12" fmla="*/ 1216310 w 1592524"/>
              <a:gd name="connsiteY12" fmla="*/ 830330 h 1237842"/>
              <a:gd name="connsiteX13" fmla="*/ 1239170 w 1592524"/>
              <a:gd name="connsiteY13" fmla="*/ 784610 h 1237842"/>
              <a:gd name="connsiteX14" fmla="*/ 1143920 w 1592524"/>
              <a:gd name="connsiteY14" fmla="*/ 354080 h 1237842"/>
              <a:gd name="connsiteX15" fmla="*/ 1580963 w 1592524"/>
              <a:gd name="connsiteY15" fmla="*/ 967 h 1237842"/>
              <a:gd name="connsiteX16" fmla="*/ 1074555 w 1592524"/>
              <a:gd name="connsiteY16" fmla="*/ 359890 h 1237842"/>
              <a:gd name="connsiteX17" fmla="*/ 823880 w 1592524"/>
              <a:gd name="connsiteY17" fmla="*/ 380750 h 1237842"/>
              <a:gd name="connsiteX18" fmla="*/ 500030 w 1592524"/>
              <a:gd name="connsiteY18" fmla="*/ 430280 h 1237842"/>
              <a:gd name="connsiteX0" fmla="*/ 500030 w 1592524"/>
              <a:gd name="connsiteY0" fmla="*/ 437507 h 1245069"/>
              <a:gd name="connsiteX1" fmla="*/ 587660 w 1592524"/>
              <a:gd name="connsiteY1" fmla="*/ 597527 h 1245069"/>
              <a:gd name="connsiteX2" fmla="*/ 667670 w 1592524"/>
              <a:gd name="connsiteY2" fmla="*/ 742307 h 1245069"/>
              <a:gd name="connsiteX3" fmla="*/ 740060 w 1592524"/>
              <a:gd name="connsiteY3" fmla="*/ 845177 h 1245069"/>
              <a:gd name="connsiteX4" fmla="*/ 31882 w 1592524"/>
              <a:gd name="connsiteY4" fmla="*/ 950387 h 1245069"/>
              <a:gd name="connsiteX5" fmla="*/ 18145 w 1592524"/>
              <a:gd name="connsiteY5" fmla="*/ 1113533 h 1245069"/>
              <a:gd name="connsiteX6" fmla="*/ 0 w 1592524"/>
              <a:gd name="connsiteY6" fmla="*/ 1245069 h 1245069"/>
              <a:gd name="connsiteX7" fmla="*/ 811614 w 1592524"/>
              <a:gd name="connsiteY7" fmla="*/ 1161015 h 1245069"/>
              <a:gd name="connsiteX8" fmla="*/ 854360 w 1592524"/>
              <a:gd name="connsiteY8" fmla="*/ 1127117 h 1245069"/>
              <a:gd name="connsiteX9" fmla="*/ 1296320 w 1592524"/>
              <a:gd name="connsiteY9" fmla="*/ 1047107 h 1245069"/>
              <a:gd name="connsiteX10" fmla="*/ 1281080 w 1592524"/>
              <a:gd name="connsiteY10" fmla="*/ 951857 h 1245069"/>
              <a:gd name="connsiteX11" fmla="*/ 1220120 w 1592524"/>
              <a:gd name="connsiteY11" fmla="*/ 894707 h 1245069"/>
              <a:gd name="connsiteX12" fmla="*/ 1216310 w 1592524"/>
              <a:gd name="connsiteY12" fmla="*/ 837557 h 1245069"/>
              <a:gd name="connsiteX13" fmla="*/ 1239170 w 1592524"/>
              <a:gd name="connsiteY13" fmla="*/ 791837 h 1245069"/>
              <a:gd name="connsiteX14" fmla="*/ 1143920 w 1592524"/>
              <a:gd name="connsiteY14" fmla="*/ 361307 h 1245069"/>
              <a:gd name="connsiteX15" fmla="*/ 1580963 w 1592524"/>
              <a:gd name="connsiteY15" fmla="*/ 8194 h 1245069"/>
              <a:gd name="connsiteX16" fmla="*/ 1164680 w 1592524"/>
              <a:gd name="connsiteY16" fmla="*/ 312144 h 1245069"/>
              <a:gd name="connsiteX17" fmla="*/ 1074555 w 1592524"/>
              <a:gd name="connsiteY17" fmla="*/ 367117 h 1245069"/>
              <a:gd name="connsiteX18" fmla="*/ 823880 w 1592524"/>
              <a:gd name="connsiteY18" fmla="*/ 387977 h 1245069"/>
              <a:gd name="connsiteX19" fmla="*/ 500030 w 1592524"/>
              <a:gd name="connsiteY19" fmla="*/ 437507 h 1245069"/>
              <a:gd name="connsiteX0" fmla="*/ 500030 w 1592524"/>
              <a:gd name="connsiteY0" fmla="*/ 557251 h 1364813"/>
              <a:gd name="connsiteX1" fmla="*/ 587660 w 1592524"/>
              <a:gd name="connsiteY1" fmla="*/ 717271 h 1364813"/>
              <a:gd name="connsiteX2" fmla="*/ 667670 w 1592524"/>
              <a:gd name="connsiteY2" fmla="*/ 862051 h 1364813"/>
              <a:gd name="connsiteX3" fmla="*/ 740060 w 1592524"/>
              <a:gd name="connsiteY3" fmla="*/ 964921 h 1364813"/>
              <a:gd name="connsiteX4" fmla="*/ 31882 w 1592524"/>
              <a:gd name="connsiteY4" fmla="*/ 1070131 h 1364813"/>
              <a:gd name="connsiteX5" fmla="*/ 18145 w 1592524"/>
              <a:gd name="connsiteY5" fmla="*/ 1233277 h 1364813"/>
              <a:gd name="connsiteX6" fmla="*/ 0 w 1592524"/>
              <a:gd name="connsiteY6" fmla="*/ 1364813 h 1364813"/>
              <a:gd name="connsiteX7" fmla="*/ 811614 w 1592524"/>
              <a:gd name="connsiteY7" fmla="*/ 1280759 h 1364813"/>
              <a:gd name="connsiteX8" fmla="*/ 854360 w 1592524"/>
              <a:gd name="connsiteY8" fmla="*/ 1246861 h 1364813"/>
              <a:gd name="connsiteX9" fmla="*/ 1296320 w 1592524"/>
              <a:gd name="connsiteY9" fmla="*/ 1166851 h 1364813"/>
              <a:gd name="connsiteX10" fmla="*/ 1281080 w 1592524"/>
              <a:gd name="connsiteY10" fmla="*/ 1071601 h 1364813"/>
              <a:gd name="connsiteX11" fmla="*/ 1220120 w 1592524"/>
              <a:gd name="connsiteY11" fmla="*/ 1014451 h 1364813"/>
              <a:gd name="connsiteX12" fmla="*/ 1216310 w 1592524"/>
              <a:gd name="connsiteY12" fmla="*/ 957301 h 1364813"/>
              <a:gd name="connsiteX13" fmla="*/ 1239170 w 1592524"/>
              <a:gd name="connsiteY13" fmla="*/ 911581 h 1364813"/>
              <a:gd name="connsiteX14" fmla="*/ 1143920 w 1592524"/>
              <a:gd name="connsiteY14" fmla="*/ 481051 h 1364813"/>
              <a:gd name="connsiteX15" fmla="*/ 1580963 w 1592524"/>
              <a:gd name="connsiteY15" fmla="*/ 127938 h 1364813"/>
              <a:gd name="connsiteX16" fmla="*/ 1073125 w 1592524"/>
              <a:gd name="connsiteY16" fmla="*/ 59820 h 1364813"/>
              <a:gd name="connsiteX17" fmla="*/ 1074555 w 1592524"/>
              <a:gd name="connsiteY17" fmla="*/ 486861 h 1364813"/>
              <a:gd name="connsiteX18" fmla="*/ 823880 w 1592524"/>
              <a:gd name="connsiteY18" fmla="*/ 507721 h 1364813"/>
              <a:gd name="connsiteX19" fmla="*/ 500030 w 1592524"/>
              <a:gd name="connsiteY19" fmla="*/ 557251 h 1364813"/>
              <a:gd name="connsiteX0" fmla="*/ 500030 w 1628213"/>
              <a:gd name="connsiteY0" fmla="*/ 557251 h 1364813"/>
              <a:gd name="connsiteX1" fmla="*/ 587660 w 1628213"/>
              <a:gd name="connsiteY1" fmla="*/ 717271 h 1364813"/>
              <a:gd name="connsiteX2" fmla="*/ 667670 w 1628213"/>
              <a:gd name="connsiteY2" fmla="*/ 862051 h 1364813"/>
              <a:gd name="connsiteX3" fmla="*/ 740060 w 1628213"/>
              <a:gd name="connsiteY3" fmla="*/ 964921 h 1364813"/>
              <a:gd name="connsiteX4" fmla="*/ 31882 w 1628213"/>
              <a:gd name="connsiteY4" fmla="*/ 1070131 h 1364813"/>
              <a:gd name="connsiteX5" fmla="*/ 18145 w 1628213"/>
              <a:gd name="connsiteY5" fmla="*/ 1233277 h 1364813"/>
              <a:gd name="connsiteX6" fmla="*/ 0 w 1628213"/>
              <a:gd name="connsiteY6" fmla="*/ 1364813 h 1364813"/>
              <a:gd name="connsiteX7" fmla="*/ 811614 w 1628213"/>
              <a:gd name="connsiteY7" fmla="*/ 1280759 h 1364813"/>
              <a:gd name="connsiteX8" fmla="*/ 854360 w 1628213"/>
              <a:gd name="connsiteY8" fmla="*/ 1246861 h 1364813"/>
              <a:gd name="connsiteX9" fmla="*/ 1296320 w 1628213"/>
              <a:gd name="connsiteY9" fmla="*/ 1166851 h 1364813"/>
              <a:gd name="connsiteX10" fmla="*/ 1281080 w 1628213"/>
              <a:gd name="connsiteY10" fmla="*/ 1071601 h 1364813"/>
              <a:gd name="connsiteX11" fmla="*/ 1220120 w 1628213"/>
              <a:gd name="connsiteY11" fmla="*/ 1014451 h 1364813"/>
              <a:gd name="connsiteX12" fmla="*/ 1216310 w 1628213"/>
              <a:gd name="connsiteY12" fmla="*/ 957301 h 1364813"/>
              <a:gd name="connsiteX13" fmla="*/ 1239170 w 1628213"/>
              <a:gd name="connsiteY13" fmla="*/ 911581 h 1364813"/>
              <a:gd name="connsiteX14" fmla="*/ 1143920 w 1628213"/>
              <a:gd name="connsiteY14" fmla="*/ 481051 h 1364813"/>
              <a:gd name="connsiteX15" fmla="*/ 1356622 w 1628213"/>
              <a:gd name="connsiteY15" fmla="*/ 284242 h 1364813"/>
              <a:gd name="connsiteX16" fmla="*/ 1580963 w 1628213"/>
              <a:gd name="connsiteY16" fmla="*/ 127938 h 1364813"/>
              <a:gd name="connsiteX17" fmla="*/ 1073125 w 1628213"/>
              <a:gd name="connsiteY17" fmla="*/ 59820 h 1364813"/>
              <a:gd name="connsiteX18" fmla="*/ 1074555 w 1628213"/>
              <a:gd name="connsiteY18" fmla="*/ 486861 h 1364813"/>
              <a:gd name="connsiteX19" fmla="*/ 823880 w 1628213"/>
              <a:gd name="connsiteY19" fmla="*/ 507721 h 1364813"/>
              <a:gd name="connsiteX20" fmla="*/ 500030 w 1628213"/>
              <a:gd name="connsiteY20" fmla="*/ 557251 h 1364813"/>
              <a:gd name="connsiteX0" fmla="*/ 500030 w 1736556"/>
              <a:gd name="connsiteY0" fmla="*/ 557251 h 1364813"/>
              <a:gd name="connsiteX1" fmla="*/ 587660 w 1736556"/>
              <a:gd name="connsiteY1" fmla="*/ 717271 h 1364813"/>
              <a:gd name="connsiteX2" fmla="*/ 667670 w 1736556"/>
              <a:gd name="connsiteY2" fmla="*/ 862051 h 1364813"/>
              <a:gd name="connsiteX3" fmla="*/ 740060 w 1736556"/>
              <a:gd name="connsiteY3" fmla="*/ 964921 h 1364813"/>
              <a:gd name="connsiteX4" fmla="*/ 31882 w 1736556"/>
              <a:gd name="connsiteY4" fmla="*/ 1070131 h 1364813"/>
              <a:gd name="connsiteX5" fmla="*/ 18145 w 1736556"/>
              <a:gd name="connsiteY5" fmla="*/ 1233277 h 1364813"/>
              <a:gd name="connsiteX6" fmla="*/ 0 w 1736556"/>
              <a:gd name="connsiteY6" fmla="*/ 1364813 h 1364813"/>
              <a:gd name="connsiteX7" fmla="*/ 811614 w 1736556"/>
              <a:gd name="connsiteY7" fmla="*/ 1280759 h 1364813"/>
              <a:gd name="connsiteX8" fmla="*/ 854360 w 1736556"/>
              <a:gd name="connsiteY8" fmla="*/ 1246861 h 1364813"/>
              <a:gd name="connsiteX9" fmla="*/ 1296320 w 1736556"/>
              <a:gd name="connsiteY9" fmla="*/ 1166851 h 1364813"/>
              <a:gd name="connsiteX10" fmla="*/ 1281080 w 1736556"/>
              <a:gd name="connsiteY10" fmla="*/ 1071601 h 1364813"/>
              <a:gd name="connsiteX11" fmla="*/ 1220120 w 1736556"/>
              <a:gd name="connsiteY11" fmla="*/ 1014451 h 1364813"/>
              <a:gd name="connsiteX12" fmla="*/ 1216310 w 1736556"/>
              <a:gd name="connsiteY12" fmla="*/ 957301 h 1364813"/>
              <a:gd name="connsiteX13" fmla="*/ 1239170 w 1736556"/>
              <a:gd name="connsiteY13" fmla="*/ 911581 h 1364813"/>
              <a:gd name="connsiteX14" fmla="*/ 1143920 w 1736556"/>
              <a:gd name="connsiteY14" fmla="*/ 481051 h 1364813"/>
              <a:gd name="connsiteX15" fmla="*/ 1663716 w 1736556"/>
              <a:gd name="connsiteY15" fmla="*/ 517532 h 1364813"/>
              <a:gd name="connsiteX16" fmla="*/ 1580963 w 1736556"/>
              <a:gd name="connsiteY16" fmla="*/ 127938 h 1364813"/>
              <a:gd name="connsiteX17" fmla="*/ 1073125 w 1736556"/>
              <a:gd name="connsiteY17" fmla="*/ 59820 h 1364813"/>
              <a:gd name="connsiteX18" fmla="*/ 1074555 w 1736556"/>
              <a:gd name="connsiteY18" fmla="*/ 486861 h 1364813"/>
              <a:gd name="connsiteX19" fmla="*/ 823880 w 1736556"/>
              <a:gd name="connsiteY19" fmla="*/ 507721 h 1364813"/>
              <a:gd name="connsiteX20" fmla="*/ 500030 w 1736556"/>
              <a:gd name="connsiteY20" fmla="*/ 557251 h 1364813"/>
              <a:gd name="connsiteX0" fmla="*/ 500030 w 1753303"/>
              <a:gd name="connsiteY0" fmla="*/ 557251 h 1364813"/>
              <a:gd name="connsiteX1" fmla="*/ 587660 w 1753303"/>
              <a:gd name="connsiteY1" fmla="*/ 717271 h 1364813"/>
              <a:gd name="connsiteX2" fmla="*/ 667670 w 1753303"/>
              <a:gd name="connsiteY2" fmla="*/ 862051 h 1364813"/>
              <a:gd name="connsiteX3" fmla="*/ 740060 w 1753303"/>
              <a:gd name="connsiteY3" fmla="*/ 964921 h 1364813"/>
              <a:gd name="connsiteX4" fmla="*/ 31882 w 1753303"/>
              <a:gd name="connsiteY4" fmla="*/ 1070131 h 1364813"/>
              <a:gd name="connsiteX5" fmla="*/ 18145 w 1753303"/>
              <a:gd name="connsiteY5" fmla="*/ 1233277 h 1364813"/>
              <a:gd name="connsiteX6" fmla="*/ 0 w 1753303"/>
              <a:gd name="connsiteY6" fmla="*/ 1364813 h 1364813"/>
              <a:gd name="connsiteX7" fmla="*/ 811614 w 1753303"/>
              <a:gd name="connsiteY7" fmla="*/ 1280759 h 1364813"/>
              <a:gd name="connsiteX8" fmla="*/ 854360 w 1753303"/>
              <a:gd name="connsiteY8" fmla="*/ 1246861 h 1364813"/>
              <a:gd name="connsiteX9" fmla="*/ 1296320 w 1753303"/>
              <a:gd name="connsiteY9" fmla="*/ 1166851 h 1364813"/>
              <a:gd name="connsiteX10" fmla="*/ 1281080 w 1753303"/>
              <a:gd name="connsiteY10" fmla="*/ 1071601 h 1364813"/>
              <a:gd name="connsiteX11" fmla="*/ 1220120 w 1753303"/>
              <a:gd name="connsiteY11" fmla="*/ 1014451 h 1364813"/>
              <a:gd name="connsiteX12" fmla="*/ 1216310 w 1753303"/>
              <a:gd name="connsiteY12" fmla="*/ 957301 h 1364813"/>
              <a:gd name="connsiteX13" fmla="*/ 1239170 w 1753303"/>
              <a:gd name="connsiteY13" fmla="*/ 911581 h 1364813"/>
              <a:gd name="connsiteX14" fmla="*/ 1143920 w 1753303"/>
              <a:gd name="connsiteY14" fmla="*/ 481051 h 1364813"/>
              <a:gd name="connsiteX15" fmla="*/ 1663716 w 1753303"/>
              <a:gd name="connsiteY15" fmla="*/ 517532 h 1364813"/>
              <a:gd name="connsiteX16" fmla="*/ 1681448 w 1753303"/>
              <a:gd name="connsiteY16" fmla="*/ 369878 h 1364813"/>
              <a:gd name="connsiteX17" fmla="*/ 1580963 w 1753303"/>
              <a:gd name="connsiteY17" fmla="*/ 127938 h 1364813"/>
              <a:gd name="connsiteX18" fmla="*/ 1073125 w 1753303"/>
              <a:gd name="connsiteY18" fmla="*/ 59820 h 1364813"/>
              <a:gd name="connsiteX19" fmla="*/ 1074555 w 1753303"/>
              <a:gd name="connsiteY19" fmla="*/ 486861 h 1364813"/>
              <a:gd name="connsiteX20" fmla="*/ 823880 w 1753303"/>
              <a:gd name="connsiteY20" fmla="*/ 507721 h 1364813"/>
              <a:gd name="connsiteX21" fmla="*/ 500030 w 1753303"/>
              <a:gd name="connsiteY21" fmla="*/ 557251 h 1364813"/>
              <a:gd name="connsiteX0" fmla="*/ 500030 w 1753304"/>
              <a:gd name="connsiteY0" fmla="*/ 497432 h 1304994"/>
              <a:gd name="connsiteX1" fmla="*/ 587660 w 1753304"/>
              <a:gd name="connsiteY1" fmla="*/ 657452 h 1304994"/>
              <a:gd name="connsiteX2" fmla="*/ 667670 w 1753304"/>
              <a:gd name="connsiteY2" fmla="*/ 802232 h 1304994"/>
              <a:gd name="connsiteX3" fmla="*/ 740060 w 1753304"/>
              <a:gd name="connsiteY3" fmla="*/ 905102 h 1304994"/>
              <a:gd name="connsiteX4" fmla="*/ 31882 w 1753304"/>
              <a:gd name="connsiteY4" fmla="*/ 1010312 h 1304994"/>
              <a:gd name="connsiteX5" fmla="*/ 18145 w 1753304"/>
              <a:gd name="connsiteY5" fmla="*/ 1173458 h 1304994"/>
              <a:gd name="connsiteX6" fmla="*/ 0 w 1753304"/>
              <a:gd name="connsiteY6" fmla="*/ 1304994 h 1304994"/>
              <a:gd name="connsiteX7" fmla="*/ 811614 w 1753304"/>
              <a:gd name="connsiteY7" fmla="*/ 1220940 h 1304994"/>
              <a:gd name="connsiteX8" fmla="*/ 854360 w 1753304"/>
              <a:gd name="connsiteY8" fmla="*/ 1187042 h 1304994"/>
              <a:gd name="connsiteX9" fmla="*/ 1296320 w 1753304"/>
              <a:gd name="connsiteY9" fmla="*/ 1107032 h 1304994"/>
              <a:gd name="connsiteX10" fmla="*/ 1281080 w 1753304"/>
              <a:gd name="connsiteY10" fmla="*/ 1011782 h 1304994"/>
              <a:gd name="connsiteX11" fmla="*/ 1220120 w 1753304"/>
              <a:gd name="connsiteY11" fmla="*/ 954632 h 1304994"/>
              <a:gd name="connsiteX12" fmla="*/ 1216310 w 1753304"/>
              <a:gd name="connsiteY12" fmla="*/ 897482 h 1304994"/>
              <a:gd name="connsiteX13" fmla="*/ 1239170 w 1753304"/>
              <a:gd name="connsiteY13" fmla="*/ 851762 h 1304994"/>
              <a:gd name="connsiteX14" fmla="*/ 1143920 w 1753304"/>
              <a:gd name="connsiteY14" fmla="*/ 421232 h 1304994"/>
              <a:gd name="connsiteX15" fmla="*/ 1663716 w 1753304"/>
              <a:gd name="connsiteY15" fmla="*/ 457713 h 1304994"/>
              <a:gd name="connsiteX16" fmla="*/ 1681448 w 1753304"/>
              <a:gd name="connsiteY16" fmla="*/ 310059 h 1304994"/>
              <a:gd name="connsiteX17" fmla="*/ 1580963 w 1753304"/>
              <a:gd name="connsiteY17" fmla="*/ 68119 h 1304994"/>
              <a:gd name="connsiteX18" fmla="*/ 1073125 w 1753304"/>
              <a:gd name="connsiteY18" fmla="*/ 1 h 1304994"/>
              <a:gd name="connsiteX19" fmla="*/ 1074555 w 1753304"/>
              <a:gd name="connsiteY19" fmla="*/ 427042 h 1304994"/>
              <a:gd name="connsiteX20" fmla="*/ 823880 w 1753304"/>
              <a:gd name="connsiteY20" fmla="*/ 447902 h 1304994"/>
              <a:gd name="connsiteX21" fmla="*/ 500030 w 1753304"/>
              <a:gd name="connsiteY21" fmla="*/ 497432 h 1304994"/>
              <a:gd name="connsiteX0" fmla="*/ 500030 w 1753304"/>
              <a:gd name="connsiteY0" fmla="*/ 497431 h 1304993"/>
              <a:gd name="connsiteX1" fmla="*/ 587660 w 1753304"/>
              <a:gd name="connsiteY1" fmla="*/ 657451 h 1304993"/>
              <a:gd name="connsiteX2" fmla="*/ 667670 w 1753304"/>
              <a:gd name="connsiteY2" fmla="*/ 802231 h 1304993"/>
              <a:gd name="connsiteX3" fmla="*/ 740060 w 1753304"/>
              <a:gd name="connsiteY3" fmla="*/ 905101 h 1304993"/>
              <a:gd name="connsiteX4" fmla="*/ 31882 w 1753304"/>
              <a:gd name="connsiteY4" fmla="*/ 1010311 h 1304993"/>
              <a:gd name="connsiteX5" fmla="*/ 18145 w 1753304"/>
              <a:gd name="connsiteY5" fmla="*/ 1173457 h 1304993"/>
              <a:gd name="connsiteX6" fmla="*/ 0 w 1753304"/>
              <a:gd name="connsiteY6" fmla="*/ 1304993 h 1304993"/>
              <a:gd name="connsiteX7" fmla="*/ 811614 w 1753304"/>
              <a:gd name="connsiteY7" fmla="*/ 1220939 h 1304993"/>
              <a:gd name="connsiteX8" fmla="*/ 854360 w 1753304"/>
              <a:gd name="connsiteY8" fmla="*/ 1187041 h 1304993"/>
              <a:gd name="connsiteX9" fmla="*/ 1296320 w 1753304"/>
              <a:gd name="connsiteY9" fmla="*/ 1107031 h 1304993"/>
              <a:gd name="connsiteX10" fmla="*/ 1281080 w 1753304"/>
              <a:gd name="connsiteY10" fmla="*/ 1011781 h 1304993"/>
              <a:gd name="connsiteX11" fmla="*/ 1220120 w 1753304"/>
              <a:gd name="connsiteY11" fmla="*/ 954631 h 1304993"/>
              <a:gd name="connsiteX12" fmla="*/ 1216310 w 1753304"/>
              <a:gd name="connsiteY12" fmla="*/ 897481 h 1304993"/>
              <a:gd name="connsiteX13" fmla="*/ 1239170 w 1753304"/>
              <a:gd name="connsiteY13" fmla="*/ 851761 h 1304993"/>
              <a:gd name="connsiteX14" fmla="*/ 1143920 w 1753304"/>
              <a:gd name="connsiteY14" fmla="*/ 421231 h 1304993"/>
              <a:gd name="connsiteX15" fmla="*/ 1663716 w 1753304"/>
              <a:gd name="connsiteY15" fmla="*/ 457712 h 1304993"/>
              <a:gd name="connsiteX16" fmla="*/ 1681448 w 1753304"/>
              <a:gd name="connsiteY16" fmla="*/ 310058 h 1304993"/>
              <a:gd name="connsiteX17" fmla="*/ 1580963 w 1753304"/>
              <a:gd name="connsiteY17" fmla="*/ 68118 h 1304993"/>
              <a:gd name="connsiteX18" fmla="*/ 1073125 w 1753304"/>
              <a:gd name="connsiteY18" fmla="*/ 0 h 1304993"/>
              <a:gd name="connsiteX19" fmla="*/ 1074555 w 1753304"/>
              <a:gd name="connsiteY19" fmla="*/ 427041 h 1304993"/>
              <a:gd name="connsiteX20" fmla="*/ 823880 w 1753304"/>
              <a:gd name="connsiteY20" fmla="*/ 447901 h 1304993"/>
              <a:gd name="connsiteX21" fmla="*/ 500030 w 1753304"/>
              <a:gd name="connsiteY21" fmla="*/ 497431 h 1304993"/>
              <a:gd name="connsiteX0" fmla="*/ 500030 w 1681448"/>
              <a:gd name="connsiteY0" fmla="*/ 497431 h 1304993"/>
              <a:gd name="connsiteX1" fmla="*/ 587660 w 1681448"/>
              <a:gd name="connsiteY1" fmla="*/ 657451 h 1304993"/>
              <a:gd name="connsiteX2" fmla="*/ 667670 w 1681448"/>
              <a:gd name="connsiteY2" fmla="*/ 802231 h 1304993"/>
              <a:gd name="connsiteX3" fmla="*/ 740060 w 1681448"/>
              <a:gd name="connsiteY3" fmla="*/ 905101 h 1304993"/>
              <a:gd name="connsiteX4" fmla="*/ 31882 w 1681448"/>
              <a:gd name="connsiteY4" fmla="*/ 1010311 h 1304993"/>
              <a:gd name="connsiteX5" fmla="*/ 18145 w 1681448"/>
              <a:gd name="connsiteY5" fmla="*/ 1173457 h 1304993"/>
              <a:gd name="connsiteX6" fmla="*/ 0 w 1681448"/>
              <a:gd name="connsiteY6" fmla="*/ 1304993 h 1304993"/>
              <a:gd name="connsiteX7" fmla="*/ 811614 w 1681448"/>
              <a:gd name="connsiteY7" fmla="*/ 1220939 h 1304993"/>
              <a:gd name="connsiteX8" fmla="*/ 854360 w 1681448"/>
              <a:gd name="connsiteY8" fmla="*/ 1187041 h 1304993"/>
              <a:gd name="connsiteX9" fmla="*/ 1296320 w 1681448"/>
              <a:gd name="connsiteY9" fmla="*/ 1107031 h 1304993"/>
              <a:gd name="connsiteX10" fmla="*/ 1281080 w 1681448"/>
              <a:gd name="connsiteY10" fmla="*/ 1011781 h 1304993"/>
              <a:gd name="connsiteX11" fmla="*/ 1220120 w 1681448"/>
              <a:gd name="connsiteY11" fmla="*/ 954631 h 1304993"/>
              <a:gd name="connsiteX12" fmla="*/ 1216310 w 1681448"/>
              <a:gd name="connsiteY12" fmla="*/ 897481 h 1304993"/>
              <a:gd name="connsiteX13" fmla="*/ 1239170 w 1681448"/>
              <a:gd name="connsiteY13" fmla="*/ 851761 h 1304993"/>
              <a:gd name="connsiteX14" fmla="*/ 1143920 w 1681448"/>
              <a:gd name="connsiteY14" fmla="*/ 421231 h 1304993"/>
              <a:gd name="connsiteX15" fmla="*/ 1663716 w 1681448"/>
              <a:gd name="connsiteY15" fmla="*/ 457712 h 1304993"/>
              <a:gd name="connsiteX16" fmla="*/ 1681448 w 1681448"/>
              <a:gd name="connsiteY16" fmla="*/ 310058 h 1304993"/>
              <a:gd name="connsiteX17" fmla="*/ 1580963 w 1681448"/>
              <a:gd name="connsiteY17" fmla="*/ 68118 h 1304993"/>
              <a:gd name="connsiteX18" fmla="*/ 1073125 w 1681448"/>
              <a:gd name="connsiteY18" fmla="*/ 0 h 1304993"/>
              <a:gd name="connsiteX19" fmla="*/ 1074555 w 1681448"/>
              <a:gd name="connsiteY19" fmla="*/ 427041 h 1304993"/>
              <a:gd name="connsiteX20" fmla="*/ 823880 w 1681448"/>
              <a:gd name="connsiteY20" fmla="*/ 447901 h 1304993"/>
              <a:gd name="connsiteX21" fmla="*/ 500030 w 1681448"/>
              <a:gd name="connsiteY21" fmla="*/ 497431 h 1304993"/>
              <a:gd name="connsiteX0" fmla="*/ 500030 w 1681448"/>
              <a:gd name="connsiteY0" fmla="*/ 503129 h 1310691"/>
              <a:gd name="connsiteX1" fmla="*/ 587660 w 1681448"/>
              <a:gd name="connsiteY1" fmla="*/ 663149 h 1310691"/>
              <a:gd name="connsiteX2" fmla="*/ 667670 w 1681448"/>
              <a:gd name="connsiteY2" fmla="*/ 807929 h 1310691"/>
              <a:gd name="connsiteX3" fmla="*/ 740060 w 1681448"/>
              <a:gd name="connsiteY3" fmla="*/ 910799 h 1310691"/>
              <a:gd name="connsiteX4" fmla="*/ 31882 w 1681448"/>
              <a:gd name="connsiteY4" fmla="*/ 1016009 h 1310691"/>
              <a:gd name="connsiteX5" fmla="*/ 18145 w 1681448"/>
              <a:gd name="connsiteY5" fmla="*/ 1179155 h 1310691"/>
              <a:gd name="connsiteX6" fmla="*/ 0 w 1681448"/>
              <a:gd name="connsiteY6" fmla="*/ 1310691 h 1310691"/>
              <a:gd name="connsiteX7" fmla="*/ 811614 w 1681448"/>
              <a:gd name="connsiteY7" fmla="*/ 1226637 h 1310691"/>
              <a:gd name="connsiteX8" fmla="*/ 854360 w 1681448"/>
              <a:gd name="connsiteY8" fmla="*/ 1192739 h 1310691"/>
              <a:gd name="connsiteX9" fmla="*/ 1296320 w 1681448"/>
              <a:gd name="connsiteY9" fmla="*/ 1112729 h 1310691"/>
              <a:gd name="connsiteX10" fmla="*/ 1281080 w 1681448"/>
              <a:gd name="connsiteY10" fmla="*/ 1017479 h 1310691"/>
              <a:gd name="connsiteX11" fmla="*/ 1220120 w 1681448"/>
              <a:gd name="connsiteY11" fmla="*/ 960329 h 1310691"/>
              <a:gd name="connsiteX12" fmla="*/ 1216310 w 1681448"/>
              <a:gd name="connsiteY12" fmla="*/ 903179 h 1310691"/>
              <a:gd name="connsiteX13" fmla="*/ 1239170 w 1681448"/>
              <a:gd name="connsiteY13" fmla="*/ 857459 h 1310691"/>
              <a:gd name="connsiteX14" fmla="*/ 1143920 w 1681448"/>
              <a:gd name="connsiteY14" fmla="*/ 426929 h 1310691"/>
              <a:gd name="connsiteX15" fmla="*/ 1663716 w 1681448"/>
              <a:gd name="connsiteY15" fmla="*/ 463410 h 1310691"/>
              <a:gd name="connsiteX16" fmla="*/ 1681448 w 1681448"/>
              <a:gd name="connsiteY16" fmla="*/ 315756 h 1310691"/>
              <a:gd name="connsiteX17" fmla="*/ 1569134 w 1681448"/>
              <a:gd name="connsiteY17" fmla="*/ 0 h 1310691"/>
              <a:gd name="connsiteX18" fmla="*/ 1073125 w 1681448"/>
              <a:gd name="connsiteY18" fmla="*/ 5698 h 1310691"/>
              <a:gd name="connsiteX19" fmla="*/ 1074555 w 1681448"/>
              <a:gd name="connsiteY19" fmla="*/ 432739 h 1310691"/>
              <a:gd name="connsiteX20" fmla="*/ 823880 w 1681448"/>
              <a:gd name="connsiteY20" fmla="*/ 453599 h 1310691"/>
              <a:gd name="connsiteX21" fmla="*/ 500030 w 1681448"/>
              <a:gd name="connsiteY21" fmla="*/ 503129 h 1310691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63716 w 1681448"/>
              <a:gd name="connsiteY15" fmla="*/ 499045 h 1346326"/>
              <a:gd name="connsiteX16" fmla="*/ 1681448 w 1681448"/>
              <a:gd name="connsiteY16" fmla="*/ 351391 h 1346326"/>
              <a:gd name="connsiteX17" fmla="*/ 1569134 w 1681448"/>
              <a:gd name="connsiteY17" fmla="*/ 35635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63716 w 1681448"/>
              <a:gd name="connsiteY15" fmla="*/ 499045 h 1346326"/>
              <a:gd name="connsiteX16" fmla="*/ 1681448 w 1681448"/>
              <a:gd name="connsiteY16" fmla="*/ 351391 h 1346326"/>
              <a:gd name="connsiteX17" fmla="*/ 1569134 w 1681448"/>
              <a:gd name="connsiteY17" fmla="*/ 35635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63716 w 1681448"/>
              <a:gd name="connsiteY15" fmla="*/ 499045 h 1346326"/>
              <a:gd name="connsiteX16" fmla="*/ 1681448 w 1681448"/>
              <a:gd name="connsiteY16" fmla="*/ 351391 h 1346326"/>
              <a:gd name="connsiteX17" fmla="*/ 1569134 w 1681448"/>
              <a:gd name="connsiteY17" fmla="*/ 35635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69134 w 1681448"/>
              <a:gd name="connsiteY17" fmla="*/ 35635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216310 w 1681448"/>
              <a:gd name="connsiteY12" fmla="*/ 938814 h 1346326"/>
              <a:gd name="connsiteX13" fmla="*/ 1210992 w 1681448"/>
              <a:gd name="connsiteY13" fmla="*/ 736868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409748 w 1681448"/>
              <a:gd name="connsiteY12" fmla="*/ 657005 h 1346326"/>
              <a:gd name="connsiteX13" fmla="*/ 1210992 w 1681448"/>
              <a:gd name="connsiteY13" fmla="*/ 736868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409748 w 1681448"/>
              <a:gd name="connsiteY12" fmla="*/ 657005 h 1346326"/>
              <a:gd name="connsiteX13" fmla="*/ 1188215 w 1681448"/>
              <a:gd name="connsiteY13" fmla="*/ 480283 h 1346326"/>
              <a:gd name="connsiteX14" fmla="*/ 1392055 w 1681448"/>
              <a:gd name="connsiteY14" fmla="*/ 505060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409748 w 1681448"/>
              <a:gd name="connsiteY12" fmla="*/ 657005 h 1346326"/>
              <a:gd name="connsiteX13" fmla="*/ 1392055 w 1681448"/>
              <a:gd name="connsiteY13" fmla="*/ 505060 h 1346326"/>
              <a:gd name="connsiteX14" fmla="*/ 1678480 w 1681448"/>
              <a:gd name="connsiteY14" fmla="*/ 534481 h 1346326"/>
              <a:gd name="connsiteX15" fmla="*/ 1681448 w 1681448"/>
              <a:gd name="connsiteY15" fmla="*/ 351391 h 1346326"/>
              <a:gd name="connsiteX16" fmla="*/ 1583882 w 1681448"/>
              <a:gd name="connsiteY16" fmla="*/ 47456 h 1346326"/>
              <a:gd name="connsiteX17" fmla="*/ 1070158 w 1681448"/>
              <a:gd name="connsiteY17" fmla="*/ 0 h 1346326"/>
              <a:gd name="connsiteX18" fmla="*/ 1092274 w 1681448"/>
              <a:gd name="connsiteY18" fmla="*/ 438844 h 1346326"/>
              <a:gd name="connsiteX19" fmla="*/ 823880 w 1681448"/>
              <a:gd name="connsiteY19" fmla="*/ 489234 h 1346326"/>
              <a:gd name="connsiteX20" fmla="*/ 500030 w 1681448"/>
              <a:gd name="connsiteY20" fmla="*/ 538764 h 1346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81448" h="1346326">
                <a:moveTo>
                  <a:pt x="500030" y="538764"/>
                </a:moveTo>
                <a:lnTo>
                  <a:pt x="587660" y="698784"/>
                </a:lnTo>
                <a:lnTo>
                  <a:pt x="667670" y="843564"/>
                </a:lnTo>
                <a:lnTo>
                  <a:pt x="745956" y="967107"/>
                </a:lnTo>
                <a:lnTo>
                  <a:pt x="31882" y="1051644"/>
                </a:lnTo>
                <a:lnTo>
                  <a:pt x="18145" y="1214790"/>
                </a:lnTo>
                <a:lnTo>
                  <a:pt x="0" y="1346326"/>
                </a:lnTo>
                <a:lnTo>
                  <a:pt x="811614" y="1262272"/>
                </a:lnTo>
                <a:lnTo>
                  <a:pt x="854360" y="1228374"/>
                </a:lnTo>
                <a:lnTo>
                  <a:pt x="1296320" y="1148364"/>
                </a:lnTo>
                <a:lnTo>
                  <a:pt x="1577939" y="1037359"/>
                </a:lnTo>
                <a:lnTo>
                  <a:pt x="1472655" y="813940"/>
                </a:lnTo>
                <a:lnTo>
                  <a:pt x="1409748" y="657005"/>
                </a:lnTo>
                <a:lnTo>
                  <a:pt x="1392055" y="505060"/>
                </a:lnTo>
                <a:lnTo>
                  <a:pt x="1678480" y="534481"/>
                </a:lnTo>
                <a:cubicBezTo>
                  <a:pt x="1679469" y="473451"/>
                  <a:pt x="1680459" y="412421"/>
                  <a:pt x="1681448" y="351391"/>
                </a:cubicBezTo>
                <a:lnTo>
                  <a:pt x="1583882" y="47456"/>
                </a:lnTo>
                <a:lnTo>
                  <a:pt x="1070158" y="0"/>
                </a:lnTo>
                <a:cubicBezTo>
                  <a:pt x="1071624" y="156125"/>
                  <a:pt x="1090808" y="282719"/>
                  <a:pt x="1092274" y="438844"/>
                </a:cubicBezTo>
                <a:lnTo>
                  <a:pt x="823880" y="489234"/>
                </a:lnTo>
                <a:lnTo>
                  <a:pt x="500030" y="538764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8" name="pole tekstowe 117"/>
          <p:cNvSpPr txBox="1"/>
          <p:nvPr/>
        </p:nvSpPr>
        <p:spPr>
          <a:xfrm>
            <a:off x="5993790" y="321749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13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70" name="pole tekstowe 169"/>
          <p:cNvSpPr txBox="1"/>
          <p:nvPr/>
        </p:nvSpPr>
        <p:spPr>
          <a:xfrm>
            <a:off x="6227481" y="31287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9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46" name="Prostokąt zaokrąglony 145"/>
          <p:cNvSpPr>
            <a:spLocks noChangeAspect="1"/>
          </p:cNvSpPr>
          <p:nvPr/>
        </p:nvSpPr>
        <p:spPr>
          <a:xfrm>
            <a:off x="6271302" y="3195931"/>
            <a:ext cx="147922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68" name="pole tekstowe 167"/>
          <p:cNvSpPr txBox="1"/>
          <p:nvPr/>
        </p:nvSpPr>
        <p:spPr>
          <a:xfrm>
            <a:off x="5770249" y="3391267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77" name="pole tekstowe 76"/>
          <p:cNvSpPr txBox="1"/>
          <p:nvPr/>
        </p:nvSpPr>
        <p:spPr>
          <a:xfrm>
            <a:off x="7351794" y="3152521"/>
            <a:ext cx="343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1D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75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4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pic>
        <p:nvPicPr>
          <p:cNvPr id="78" name="Obraz 77"/>
          <p:cNvPicPr>
            <a:picLocks noChangeAspect="1"/>
          </p:cNvPicPr>
          <p:nvPr/>
        </p:nvPicPr>
        <p:blipFill rotWithShape="1">
          <a:blip r:embed="rId5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79" name="pole tekstowe 78"/>
          <p:cNvSpPr txBox="1"/>
          <p:nvPr/>
        </p:nvSpPr>
        <p:spPr>
          <a:xfrm>
            <a:off x="5220072" y="357301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82" name="Prostokąt zaokrąglony 81"/>
          <p:cNvSpPr/>
          <p:nvPr/>
        </p:nvSpPr>
        <p:spPr>
          <a:xfrm>
            <a:off x="2267744" y="4149080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83" name="pole tekstowe 82"/>
          <p:cNvSpPr txBox="1"/>
          <p:nvPr/>
        </p:nvSpPr>
        <p:spPr>
          <a:xfrm>
            <a:off x="2195736" y="4077072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84" name="Prostokąt zaokrąglony 83"/>
          <p:cNvSpPr/>
          <p:nvPr/>
        </p:nvSpPr>
        <p:spPr>
          <a:xfrm>
            <a:off x="3563888" y="2204864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85" name="pole tekstowe 84"/>
          <p:cNvSpPr txBox="1"/>
          <p:nvPr/>
        </p:nvSpPr>
        <p:spPr>
          <a:xfrm>
            <a:off x="3503841" y="2132856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86" name="Prostokąt zaokrąglony 85"/>
          <p:cNvSpPr/>
          <p:nvPr/>
        </p:nvSpPr>
        <p:spPr>
          <a:xfrm>
            <a:off x="5959910" y="2060848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87" name="pole tekstowe 86"/>
          <p:cNvSpPr txBox="1"/>
          <p:nvPr/>
        </p:nvSpPr>
        <p:spPr>
          <a:xfrm>
            <a:off x="5898635" y="1990317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4C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JAGODNO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PRZESTRZENNE Z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KONSULTACJI SPOŁECZNYCH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RAMACH PROJEKTU „OSIEDLA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KOMPLETNE”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38" name="Łącznik prosty 137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PRZEDSTAWIONE PRZEZ MIESZKAŃCÓW</a:t>
            </a:r>
          </a:p>
          <a:p>
            <a:pPr lvl="0" algn="r">
              <a:spcBef>
                <a:spcPct val="0"/>
              </a:spcBef>
              <a:defRPr/>
            </a:pPr>
            <a:r>
              <a:rPr lang="pl-PL" sz="1400" dirty="0" smtClean="0"/>
              <a:t> </a:t>
            </a:r>
            <a:endParaRPr lang="pl-PL" sz="1400" dirty="0"/>
          </a:p>
        </p:txBody>
      </p:sp>
      <p:sp>
        <p:nvSpPr>
          <p:cNvPr id="89" name="Prostokąt 88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0" name="Prostokąt 89"/>
          <p:cNvSpPr/>
          <p:nvPr/>
        </p:nvSpPr>
        <p:spPr>
          <a:xfrm>
            <a:off x="1285852" y="5982132"/>
            <a:ext cx="7286676" cy="5545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chemeClr val="accent1"/>
                </a:solidFill>
              </a:rPr>
              <a:t>Komunikacja z sąsiednimi osiedlami</a:t>
            </a:r>
            <a:r>
              <a:rPr lang="pl-PL" sz="1000" cap="all" dirty="0" smtClean="0"/>
              <a:t/>
            </a:r>
            <a:br>
              <a:rPr lang="pl-PL" sz="1000" cap="all" dirty="0" smtClean="0"/>
            </a:br>
            <a:r>
              <a:rPr lang="pl-PL" sz="1000" cap="all" dirty="0" smtClean="0"/>
              <a:t>brak odpowiedniej liczby połączeń. KONIECZNOŚĆ „nadrabiania” drogi, żeby dojechać do relatywnie BLISKICH miejsc.</a:t>
            </a:r>
          </a:p>
        </p:txBody>
      </p:sp>
      <p:sp>
        <p:nvSpPr>
          <p:cNvPr id="91" name="Prostokąt 90"/>
          <p:cNvSpPr/>
          <p:nvPr/>
        </p:nvSpPr>
        <p:spPr>
          <a:xfrm>
            <a:off x="1071538" y="5929330"/>
            <a:ext cx="36707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16</a:t>
            </a:r>
            <a:endParaRPr lang="pl-PL" sz="1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2" name="Obraz 91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6120" y="904530"/>
            <a:ext cx="7130598" cy="5040000"/>
          </a:xfrm>
          <a:prstGeom prst="rect">
            <a:avLst/>
          </a:prstGeom>
        </p:spPr>
      </p:pic>
      <p:sp>
        <p:nvSpPr>
          <p:cNvPr id="93" name="Dowolny kształt 92"/>
          <p:cNvSpPr/>
          <p:nvPr/>
        </p:nvSpPr>
        <p:spPr>
          <a:xfrm>
            <a:off x="2352163" y="3158620"/>
            <a:ext cx="5274724" cy="839575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1128" h="1041148">
                <a:moveTo>
                  <a:pt x="0" y="1041148"/>
                </a:moveTo>
                <a:lnTo>
                  <a:pt x="226336" y="991354"/>
                </a:lnTo>
                <a:lnTo>
                  <a:pt x="430039" y="977774"/>
                </a:lnTo>
                <a:lnTo>
                  <a:pt x="973247" y="905346"/>
                </a:lnTo>
                <a:lnTo>
                  <a:pt x="1335386" y="819338"/>
                </a:lnTo>
                <a:lnTo>
                  <a:pt x="1629624" y="755964"/>
                </a:lnTo>
                <a:lnTo>
                  <a:pt x="1729212" y="755964"/>
                </a:lnTo>
                <a:cubicBezTo>
                  <a:pt x="1798610" y="762133"/>
                  <a:pt x="1867769" y="774071"/>
                  <a:pt x="1937441" y="774071"/>
                </a:cubicBezTo>
                <a:lnTo>
                  <a:pt x="2195465" y="823865"/>
                </a:lnTo>
                <a:lnTo>
                  <a:pt x="2399168" y="823865"/>
                </a:lnTo>
                <a:lnTo>
                  <a:pt x="2706986" y="755964"/>
                </a:lnTo>
                <a:lnTo>
                  <a:pt x="3241140" y="615635"/>
                </a:lnTo>
                <a:cubicBezTo>
                  <a:pt x="3328612" y="600289"/>
                  <a:pt x="3414883" y="570368"/>
                  <a:pt x="3503691" y="570368"/>
                </a:cubicBezTo>
                <a:lnTo>
                  <a:pt x="3843196" y="516047"/>
                </a:lnTo>
                <a:lnTo>
                  <a:pt x="4182701" y="461726"/>
                </a:lnTo>
                <a:lnTo>
                  <a:pt x="4427144" y="452673"/>
                </a:lnTo>
                <a:lnTo>
                  <a:pt x="4748542" y="380245"/>
                </a:lnTo>
                <a:lnTo>
                  <a:pt x="5151422" y="280657"/>
                </a:lnTo>
                <a:cubicBezTo>
                  <a:pt x="5267511" y="250107"/>
                  <a:pt x="5379939" y="190122"/>
                  <a:pt x="5499980" y="190122"/>
                </a:cubicBezTo>
                <a:cubicBezTo>
                  <a:pt x="5572216" y="162457"/>
                  <a:pt x="5639910" y="108641"/>
                  <a:pt x="5717263" y="108641"/>
                </a:cubicBezTo>
                <a:lnTo>
                  <a:pt x="6541128" y="0"/>
                </a:lnTo>
              </a:path>
            </a:pathLst>
          </a:cu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4" name="Dowolny kształt 93"/>
          <p:cNvSpPr/>
          <p:nvPr/>
        </p:nvSpPr>
        <p:spPr>
          <a:xfrm>
            <a:off x="2362153" y="3180628"/>
            <a:ext cx="5275789" cy="835226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42449"/>
              <a:gd name="connsiteY0" fmla="*/ 1035755 h 1035755"/>
              <a:gd name="connsiteX1" fmla="*/ 226336 w 6542449"/>
              <a:gd name="connsiteY1" fmla="*/ 985961 h 1035755"/>
              <a:gd name="connsiteX2" fmla="*/ 430039 w 6542449"/>
              <a:gd name="connsiteY2" fmla="*/ 972381 h 1035755"/>
              <a:gd name="connsiteX3" fmla="*/ 973247 w 6542449"/>
              <a:gd name="connsiteY3" fmla="*/ 899953 h 1035755"/>
              <a:gd name="connsiteX4" fmla="*/ 1335386 w 6542449"/>
              <a:gd name="connsiteY4" fmla="*/ 813945 h 1035755"/>
              <a:gd name="connsiteX5" fmla="*/ 1629624 w 6542449"/>
              <a:gd name="connsiteY5" fmla="*/ 750571 h 1035755"/>
              <a:gd name="connsiteX6" fmla="*/ 1729212 w 6542449"/>
              <a:gd name="connsiteY6" fmla="*/ 750571 h 1035755"/>
              <a:gd name="connsiteX7" fmla="*/ 1937441 w 6542449"/>
              <a:gd name="connsiteY7" fmla="*/ 768678 h 1035755"/>
              <a:gd name="connsiteX8" fmla="*/ 2195465 w 6542449"/>
              <a:gd name="connsiteY8" fmla="*/ 818472 h 1035755"/>
              <a:gd name="connsiteX9" fmla="*/ 2399168 w 6542449"/>
              <a:gd name="connsiteY9" fmla="*/ 818472 h 1035755"/>
              <a:gd name="connsiteX10" fmla="*/ 2706986 w 6542449"/>
              <a:gd name="connsiteY10" fmla="*/ 750571 h 1035755"/>
              <a:gd name="connsiteX11" fmla="*/ 3241140 w 6542449"/>
              <a:gd name="connsiteY11" fmla="*/ 610242 h 1035755"/>
              <a:gd name="connsiteX12" fmla="*/ 3503691 w 6542449"/>
              <a:gd name="connsiteY12" fmla="*/ 564975 h 1035755"/>
              <a:gd name="connsiteX13" fmla="*/ 3843196 w 6542449"/>
              <a:gd name="connsiteY13" fmla="*/ 510654 h 1035755"/>
              <a:gd name="connsiteX14" fmla="*/ 4182701 w 6542449"/>
              <a:gd name="connsiteY14" fmla="*/ 456333 h 1035755"/>
              <a:gd name="connsiteX15" fmla="*/ 4427144 w 6542449"/>
              <a:gd name="connsiteY15" fmla="*/ 447280 h 1035755"/>
              <a:gd name="connsiteX16" fmla="*/ 4748542 w 6542449"/>
              <a:gd name="connsiteY16" fmla="*/ 374852 h 1035755"/>
              <a:gd name="connsiteX17" fmla="*/ 5151422 w 6542449"/>
              <a:gd name="connsiteY17" fmla="*/ 275264 h 1035755"/>
              <a:gd name="connsiteX18" fmla="*/ 5499980 w 6542449"/>
              <a:gd name="connsiteY18" fmla="*/ 184729 h 1035755"/>
              <a:gd name="connsiteX19" fmla="*/ 5717263 w 6542449"/>
              <a:gd name="connsiteY19" fmla="*/ 103248 h 1035755"/>
              <a:gd name="connsiteX20" fmla="*/ 6542449 w 6542449"/>
              <a:gd name="connsiteY20" fmla="*/ 0 h 103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2449" h="1035755">
                <a:moveTo>
                  <a:pt x="0" y="1035755"/>
                </a:moveTo>
                <a:lnTo>
                  <a:pt x="226336" y="985961"/>
                </a:lnTo>
                <a:lnTo>
                  <a:pt x="430039" y="972381"/>
                </a:lnTo>
                <a:lnTo>
                  <a:pt x="973247" y="899953"/>
                </a:lnTo>
                <a:lnTo>
                  <a:pt x="1335386" y="813945"/>
                </a:lnTo>
                <a:lnTo>
                  <a:pt x="1629624" y="750571"/>
                </a:lnTo>
                <a:lnTo>
                  <a:pt x="1729212" y="750571"/>
                </a:lnTo>
                <a:cubicBezTo>
                  <a:pt x="1798610" y="756740"/>
                  <a:pt x="1867769" y="768678"/>
                  <a:pt x="1937441" y="768678"/>
                </a:cubicBezTo>
                <a:lnTo>
                  <a:pt x="2195465" y="818472"/>
                </a:lnTo>
                <a:lnTo>
                  <a:pt x="2399168" y="818472"/>
                </a:lnTo>
                <a:lnTo>
                  <a:pt x="2706986" y="750571"/>
                </a:lnTo>
                <a:lnTo>
                  <a:pt x="3241140" y="610242"/>
                </a:lnTo>
                <a:cubicBezTo>
                  <a:pt x="3328612" y="594896"/>
                  <a:pt x="3414883" y="564975"/>
                  <a:pt x="3503691" y="564975"/>
                </a:cubicBezTo>
                <a:lnTo>
                  <a:pt x="3843196" y="510654"/>
                </a:lnTo>
                <a:lnTo>
                  <a:pt x="4182701" y="456333"/>
                </a:lnTo>
                <a:lnTo>
                  <a:pt x="4427144" y="447280"/>
                </a:lnTo>
                <a:lnTo>
                  <a:pt x="4748542" y="374852"/>
                </a:lnTo>
                <a:lnTo>
                  <a:pt x="5151422" y="275264"/>
                </a:lnTo>
                <a:cubicBezTo>
                  <a:pt x="5267511" y="244714"/>
                  <a:pt x="5379939" y="184729"/>
                  <a:pt x="5499980" y="184729"/>
                </a:cubicBezTo>
                <a:cubicBezTo>
                  <a:pt x="5572216" y="157064"/>
                  <a:pt x="5639910" y="103248"/>
                  <a:pt x="5717263" y="103248"/>
                </a:cubicBezTo>
                <a:lnTo>
                  <a:pt x="6542449" y="0"/>
                </a:lnTo>
              </a:path>
            </a:pathLst>
          </a:custGeom>
          <a:ln w="22225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5" name="Dowolny kształt 94"/>
          <p:cNvSpPr/>
          <p:nvPr/>
        </p:nvSpPr>
        <p:spPr>
          <a:xfrm>
            <a:off x="2348088" y="3191346"/>
            <a:ext cx="5303057" cy="849878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76263"/>
              <a:gd name="connsiteY0" fmla="*/ 1053925 h 1053925"/>
              <a:gd name="connsiteX1" fmla="*/ 226336 w 6576263"/>
              <a:gd name="connsiteY1" fmla="*/ 1004131 h 1053925"/>
              <a:gd name="connsiteX2" fmla="*/ 430039 w 6576263"/>
              <a:gd name="connsiteY2" fmla="*/ 990551 h 1053925"/>
              <a:gd name="connsiteX3" fmla="*/ 973247 w 6576263"/>
              <a:gd name="connsiteY3" fmla="*/ 918123 h 1053925"/>
              <a:gd name="connsiteX4" fmla="*/ 1335386 w 6576263"/>
              <a:gd name="connsiteY4" fmla="*/ 832115 h 1053925"/>
              <a:gd name="connsiteX5" fmla="*/ 1629624 w 6576263"/>
              <a:gd name="connsiteY5" fmla="*/ 768741 h 1053925"/>
              <a:gd name="connsiteX6" fmla="*/ 1729212 w 6576263"/>
              <a:gd name="connsiteY6" fmla="*/ 768741 h 1053925"/>
              <a:gd name="connsiteX7" fmla="*/ 1937441 w 6576263"/>
              <a:gd name="connsiteY7" fmla="*/ 786848 h 1053925"/>
              <a:gd name="connsiteX8" fmla="*/ 2195465 w 6576263"/>
              <a:gd name="connsiteY8" fmla="*/ 836642 h 1053925"/>
              <a:gd name="connsiteX9" fmla="*/ 2399168 w 6576263"/>
              <a:gd name="connsiteY9" fmla="*/ 836642 h 1053925"/>
              <a:gd name="connsiteX10" fmla="*/ 2706986 w 6576263"/>
              <a:gd name="connsiteY10" fmla="*/ 768741 h 1053925"/>
              <a:gd name="connsiteX11" fmla="*/ 3241140 w 6576263"/>
              <a:gd name="connsiteY11" fmla="*/ 628412 h 1053925"/>
              <a:gd name="connsiteX12" fmla="*/ 3503691 w 6576263"/>
              <a:gd name="connsiteY12" fmla="*/ 583145 h 1053925"/>
              <a:gd name="connsiteX13" fmla="*/ 3843196 w 6576263"/>
              <a:gd name="connsiteY13" fmla="*/ 528824 h 1053925"/>
              <a:gd name="connsiteX14" fmla="*/ 4182701 w 6576263"/>
              <a:gd name="connsiteY14" fmla="*/ 474503 h 1053925"/>
              <a:gd name="connsiteX15" fmla="*/ 4427144 w 6576263"/>
              <a:gd name="connsiteY15" fmla="*/ 465450 h 1053925"/>
              <a:gd name="connsiteX16" fmla="*/ 4748542 w 6576263"/>
              <a:gd name="connsiteY16" fmla="*/ 393022 h 1053925"/>
              <a:gd name="connsiteX17" fmla="*/ 5151422 w 6576263"/>
              <a:gd name="connsiteY17" fmla="*/ 293434 h 1053925"/>
              <a:gd name="connsiteX18" fmla="*/ 5499980 w 6576263"/>
              <a:gd name="connsiteY18" fmla="*/ 202899 h 1053925"/>
              <a:gd name="connsiteX19" fmla="*/ 5717263 w 6576263"/>
              <a:gd name="connsiteY19" fmla="*/ 121418 h 1053925"/>
              <a:gd name="connsiteX20" fmla="*/ 6576263 w 6576263"/>
              <a:gd name="connsiteY20" fmla="*/ 0 h 105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76263" h="1053925">
                <a:moveTo>
                  <a:pt x="0" y="1053925"/>
                </a:moveTo>
                <a:lnTo>
                  <a:pt x="226336" y="1004131"/>
                </a:lnTo>
                <a:lnTo>
                  <a:pt x="430039" y="990551"/>
                </a:lnTo>
                <a:lnTo>
                  <a:pt x="973247" y="918123"/>
                </a:lnTo>
                <a:lnTo>
                  <a:pt x="1335386" y="832115"/>
                </a:lnTo>
                <a:lnTo>
                  <a:pt x="1629624" y="768741"/>
                </a:lnTo>
                <a:lnTo>
                  <a:pt x="1729212" y="768741"/>
                </a:lnTo>
                <a:cubicBezTo>
                  <a:pt x="1798610" y="774910"/>
                  <a:pt x="1867769" y="786848"/>
                  <a:pt x="1937441" y="786848"/>
                </a:cubicBezTo>
                <a:lnTo>
                  <a:pt x="2195465" y="836642"/>
                </a:lnTo>
                <a:lnTo>
                  <a:pt x="2399168" y="836642"/>
                </a:lnTo>
                <a:lnTo>
                  <a:pt x="2706986" y="768741"/>
                </a:lnTo>
                <a:lnTo>
                  <a:pt x="3241140" y="628412"/>
                </a:lnTo>
                <a:cubicBezTo>
                  <a:pt x="3328612" y="613066"/>
                  <a:pt x="3414883" y="583145"/>
                  <a:pt x="3503691" y="583145"/>
                </a:cubicBezTo>
                <a:lnTo>
                  <a:pt x="3843196" y="528824"/>
                </a:lnTo>
                <a:lnTo>
                  <a:pt x="4182701" y="474503"/>
                </a:lnTo>
                <a:lnTo>
                  <a:pt x="4427144" y="465450"/>
                </a:lnTo>
                <a:lnTo>
                  <a:pt x="4748542" y="393022"/>
                </a:lnTo>
                <a:lnTo>
                  <a:pt x="5151422" y="293434"/>
                </a:lnTo>
                <a:cubicBezTo>
                  <a:pt x="5267511" y="262884"/>
                  <a:pt x="5379939" y="202899"/>
                  <a:pt x="5499980" y="202899"/>
                </a:cubicBezTo>
                <a:cubicBezTo>
                  <a:pt x="5572216" y="175234"/>
                  <a:pt x="5639910" y="121418"/>
                  <a:pt x="5717263" y="121418"/>
                </a:cubicBezTo>
                <a:lnTo>
                  <a:pt x="6576263" y="0"/>
                </a:lnTo>
              </a:path>
            </a:pathLst>
          </a:custGeom>
          <a:ln w="22225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6" name="pole tekstowe 95"/>
          <p:cNvSpPr txBox="1"/>
          <p:nvPr/>
        </p:nvSpPr>
        <p:spPr>
          <a:xfrm>
            <a:off x="7175830" y="31467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3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97" name="Dowolny kształt 96"/>
          <p:cNvSpPr/>
          <p:nvPr/>
        </p:nvSpPr>
        <p:spPr>
          <a:xfrm>
            <a:off x="3148736" y="3657231"/>
            <a:ext cx="40515" cy="218779"/>
          </a:xfrm>
          <a:custGeom>
            <a:avLst/>
            <a:gdLst>
              <a:gd name="connsiteX0" fmla="*/ 50242 w 50242"/>
              <a:gd name="connsiteY0" fmla="*/ 0 h 271305"/>
              <a:gd name="connsiteX1" fmla="*/ 20097 w 50242"/>
              <a:gd name="connsiteY1" fmla="*/ 105507 h 271305"/>
              <a:gd name="connsiteX2" fmla="*/ 0 w 50242"/>
              <a:gd name="connsiteY2" fmla="*/ 271305 h 27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42" h="271305">
                <a:moveTo>
                  <a:pt x="50242" y="0"/>
                </a:moveTo>
                <a:lnTo>
                  <a:pt x="20097" y="105507"/>
                </a:lnTo>
                <a:lnTo>
                  <a:pt x="0" y="271305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8" name="Dowolny kształt 97"/>
          <p:cNvSpPr/>
          <p:nvPr/>
        </p:nvSpPr>
        <p:spPr>
          <a:xfrm>
            <a:off x="6353443" y="3234353"/>
            <a:ext cx="550171" cy="159532"/>
          </a:xfrm>
          <a:custGeom>
            <a:avLst/>
            <a:gdLst>
              <a:gd name="connsiteX0" fmla="*/ 0 w 572756"/>
              <a:gd name="connsiteY0" fmla="*/ 140677 h 140677"/>
              <a:gd name="connsiteX1" fmla="*/ 331596 w 572756"/>
              <a:gd name="connsiteY1" fmla="*/ 55266 h 140677"/>
              <a:gd name="connsiteX2" fmla="*/ 572756 w 572756"/>
              <a:gd name="connsiteY2" fmla="*/ 0 h 140677"/>
              <a:gd name="connsiteX0" fmla="*/ 0 w 556071"/>
              <a:gd name="connsiteY0" fmla="*/ 145443 h 145443"/>
              <a:gd name="connsiteX1" fmla="*/ 331596 w 556071"/>
              <a:gd name="connsiteY1" fmla="*/ 60032 h 145443"/>
              <a:gd name="connsiteX2" fmla="*/ 556071 w 556071"/>
              <a:gd name="connsiteY2" fmla="*/ 0 h 145443"/>
              <a:gd name="connsiteX0" fmla="*/ 0 w 682261"/>
              <a:gd name="connsiteY0" fmla="*/ 197834 h 197834"/>
              <a:gd name="connsiteX1" fmla="*/ 331596 w 682261"/>
              <a:gd name="connsiteY1" fmla="*/ 112423 h 197834"/>
              <a:gd name="connsiteX2" fmla="*/ 682261 w 682261"/>
              <a:gd name="connsiteY2" fmla="*/ 0 h 19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261" h="197834">
                <a:moveTo>
                  <a:pt x="0" y="197834"/>
                </a:moveTo>
                <a:lnTo>
                  <a:pt x="331596" y="112423"/>
                </a:lnTo>
                <a:lnTo>
                  <a:pt x="682261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9" name="pole tekstowe 98"/>
          <p:cNvSpPr txBox="1"/>
          <p:nvPr/>
        </p:nvSpPr>
        <p:spPr>
          <a:xfrm>
            <a:off x="6673959" y="30702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0" name="Dowolny kształt 99"/>
          <p:cNvSpPr/>
          <p:nvPr/>
        </p:nvSpPr>
        <p:spPr>
          <a:xfrm>
            <a:off x="3694244" y="1933558"/>
            <a:ext cx="863772" cy="547757"/>
          </a:xfrm>
          <a:custGeom>
            <a:avLst/>
            <a:gdLst>
              <a:gd name="connsiteX0" fmla="*/ 0 w 1071154"/>
              <a:gd name="connsiteY0" fmla="*/ 415108 h 679268"/>
              <a:gd name="connsiteX1" fmla="*/ 795383 w 1071154"/>
              <a:gd name="connsiteY1" fmla="*/ 679268 h 679268"/>
              <a:gd name="connsiteX2" fmla="*/ 830217 w 1071154"/>
              <a:gd name="connsiteY2" fmla="*/ 574766 h 679268"/>
              <a:gd name="connsiteX3" fmla="*/ 928914 w 1071154"/>
              <a:gd name="connsiteY3" fmla="*/ 339634 h 679268"/>
              <a:gd name="connsiteX4" fmla="*/ 986971 w 1071154"/>
              <a:gd name="connsiteY4" fmla="*/ 148046 h 679268"/>
              <a:gd name="connsiteX5" fmla="*/ 1071154 w 1071154"/>
              <a:gd name="connsiteY5" fmla="*/ 0 h 67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1154" h="679268">
                <a:moveTo>
                  <a:pt x="0" y="415108"/>
                </a:moveTo>
                <a:lnTo>
                  <a:pt x="795383" y="679268"/>
                </a:lnTo>
                <a:lnTo>
                  <a:pt x="830217" y="574766"/>
                </a:lnTo>
                <a:lnTo>
                  <a:pt x="928914" y="339634"/>
                </a:lnTo>
                <a:lnTo>
                  <a:pt x="986971" y="148046"/>
                </a:lnTo>
                <a:lnTo>
                  <a:pt x="1071154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1" name="pole tekstowe 100"/>
          <p:cNvSpPr txBox="1"/>
          <p:nvPr/>
        </p:nvSpPr>
        <p:spPr>
          <a:xfrm>
            <a:off x="5781952" y="401050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2" name="Dowolny kształt 101"/>
          <p:cNvSpPr/>
          <p:nvPr/>
        </p:nvSpPr>
        <p:spPr>
          <a:xfrm>
            <a:off x="4338854" y="2406025"/>
            <a:ext cx="2379159" cy="130575"/>
          </a:xfrm>
          <a:custGeom>
            <a:avLst/>
            <a:gdLst>
              <a:gd name="connsiteX0" fmla="*/ 2950369 w 2950369"/>
              <a:gd name="connsiteY0" fmla="*/ 111919 h 161925"/>
              <a:gd name="connsiteX1" fmla="*/ 2817019 w 2950369"/>
              <a:gd name="connsiteY1" fmla="*/ 97631 h 161925"/>
              <a:gd name="connsiteX2" fmla="*/ 1571625 w 2950369"/>
              <a:gd name="connsiteY2" fmla="*/ 0 h 161925"/>
              <a:gd name="connsiteX3" fmla="*/ 590550 w 2950369"/>
              <a:gd name="connsiteY3" fmla="*/ 161925 h 161925"/>
              <a:gd name="connsiteX4" fmla="*/ 0 w 2950369"/>
              <a:gd name="connsiteY4" fmla="*/ 90487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369" h="161925">
                <a:moveTo>
                  <a:pt x="2950369" y="111919"/>
                </a:moveTo>
                <a:lnTo>
                  <a:pt x="2817019" y="97631"/>
                </a:lnTo>
                <a:lnTo>
                  <a:pt x="1571625" y="0"/>
                </a:lnTo>
                <a:lnTo>
                  <a:pt x="590550" y="161925"/>
                </a:lnTo>
                <a:lnTo>
                  <a:pt x="0" y="90487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3" name="pole tekstowe 102"/>
          <p:cNvSpPr txBox="1"/>
          <p:nvPr/>
        </p:nvSpPr>
        <p:spPr>
          <a:xfrm>
            <a:off x="4277739" y="236017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4" name="pole tekstowe 103"/>
          <p:cNvSpPr txBox="1"/>
          <p:nvPr/>
        </p:nvSpPr>
        <p:spPr>
          <a:xfrm>
            <a:off x="6616724" y="2427875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5" name="Dowolny kształt 104"/>
          <p:cNvSpPr/>
          <p:nvPr/>
        </p:nvSpPr>
        <p:spPr>
          <a:xfrm>
            <a:off x="6671928" y="3368057"/>
            <a:ext cx="848739" cy="940911"/>
          </a:xfrm>
          <a:custGeom>
            <a:avLst/>
            <a:gdLst>
              <a:gd name="connsiteX0" fmla="*/ 0 w 1052512"/>
              <a:gd name="connsiteY0" fmla="*/ 0 h 1166813"/>
              <a:gd name="connsiteX1" fmla="*/ 130969 w 1052512"/>
              <a:gd name="connsiteY1" fmla="*/ 161925 h 1166813"/>
              <a:gd name="connsiteX2" fmla="*/ 316706 w 1052512"/>
              <a:gd name="connsiteY2" fmla="*/ 450056 h 1166813"/>
              <a:gd name="connsiteX3" fmla="*/ 433387 w 1052512"/>
              <a:gd name="connsiteY3" fmla="*/ 683419 h 1166813"/>
              <a:gd name="connsiteX4" fmla="*/ 454819 w 1052512"/>
              <a:gd name="connsiteY4" fmla="*/ 783431 h 1166813"/>
              <a:gd name="connsiteX5" fmla="*/ 414337 w 1052512"/>
              <a:gd name="connsiteY5" fmla="*/ 912019 h 1166813"/>
              <a:gd name="connsiteX6" fmla="*/ 421481 w 1052512"/>
              <a:gd name="connsiteY6" fmla="*/ 945356 h 1166813"/>
              <a:gd name="connsiteX7" fmla="*/ 447675 w 1052512"/>
              <a:gd name="connsiteY7" fmla="*/ 962025 h 1166813"/>
              <a:gd name="connsiteX8" fmla="*/ 604837 w 1052512"/>
              <a:gd name="connsiteY8" fmla="*/ 1002506 h 1166813"/>
              <a:gd name="connsiteX9" fmla="*/ 950119 w 1052512"/>
              <a:gd name="connsiteY9" fmla="*/ 1121569 h 1166813"/>
              <a:gd name="connsiteX10" fmla="*/ 1052512 w 1052512"/>
              <a:gd name="connsiteY10" fmla="*/ 1166813 h 116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2512" h="1166813">
                <a:moveTo>
                  <a:pt x="0" y="0"/>
                </a:moveTo>
                <a:lnTo>
                  <a:pt x="130969" y="161925"/>
                </a:lnTo>
                <a:lnTo>
                  <a:pt x="316706" y="450056"/>
                </a:lnTo>
                <a:lnTo>
                  <a:pt x="433387" y="683419"/>
                </a:lnTo>
                <a:lnTo>
                  <a:pt x="454819" y="783431"/>
                </a:lnTo>
                <a:lnTo>
                  <a:pt x="414337" y="912019"/>
                </a:lnTo>
                <a:lnTo>
                  <a:pt x="421481" y="945356"/>
                </a:lnTo>
                <a:lnTo>
                  <a:pt x="447675" y="962025"/>
                </a:lnTo>
                <a:lnTo>
                  <a:pt x="604837" y="1002506"/>
                </a:lnTo>
                <a:lnTo>
                  <a:pt x="950119" y="1121569"/>
                </a:lnTo>
                <a:lnTo>
                  <a:pt x="1052512" y="1166813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6" name="pole tekstowe 105"/>
          <p:cNvSpPr txBox="1"/>
          <p:nvPr/>
        </p:nvSpPr>
        <p:spPr>
          <a:xfrm>
            <a:off x="7223445" y="4198846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7" name="Dowolny kształt 106"/>
          <p:cNvSpPr/>
          <p:nvPr/>
        </p:nvSpPr>
        <p:spPr>
          <a:xfrm>
            <a:off x="3131586" y="2192738"/>
            <a:ext cx="558680" cy="1678300"/>
          </a:xfrm>
          <a:custGeom>
            <a:avLst/>
            <a:gdLst>
              <a:gd name="connsiteX0" fmla="*/ 17331 w 710144"/>
              <a:gd name="connsiteY0" fmla="*/ 2081241 h 2081241"/>
              <a:gd name="connsiteX1" fmla="*/ 31356 w 710144"/>
              <a:gd name="connsiteY1" fmla="*/ 1957825 h 2081241"/>
              <a:gd name="connsiteX2" fmla="*/ 67820 w 710144"/>
              <a:gd name="connsiteY2" fmla="*/ 1814775 h 2081241"/>
              <a:gd name="connsiteX3" fmla="*/ 682095 w 710144"/>
              <a:gd name="connsiteY3" fmla="*/ 78537 h 2081241"/>
              <a:gd name="connsiteX4" fmla="*/ 710144 w 710144"/>
              <a:gd name="connsiteY4" fmla="*/ 0 h 2081241"/>
              <a:gd name="connsiteX0" fmla="*/ 60305 w 753118"/>
              <a:gd name="connsiteY0" fmla="*/ 2081241 h 2148559"/>
              <a:gd name="connsiteX1" fmla="*/ 110794 w 753118"/>
              <a:gd name="connsiteY1" fmla="*/ 1814775 h 2148559"/>
              <a:gd name="connsiteX2" fmla="*/ 725069 w 753118"/>
              <a:gd name="connsiteY2" fmla="*/ 78537 h 2148559"/>
              <a:gd name="connsiteX3" fmla="*/ 753118 w 753118"/>
              <a:gd name="connsiteY3" fmla="*/ 0 h 2148559"/>
              <a:gd name="connsiteX0" fmla="*/ 0 w 692813"/>
              <a:gd name="connsiteY0" fmla="*/ 2081241 h 2081241"/>
              <a:gd name="connsiteX1" fmla="*/ 50489 w 692813"/>
              <a:gd name="connsiteY1" fmla="*/ 1814775 h 2081241"/>
              <a:gd name="connsiteX2" fmla="*/ 664764 w 692813"/>
              <a:gd name="connsiteY2" fmla="*/ 78537 h 2081241"/>
              <a:gd name="connsiteX3" fmla="*/ 692813 w 692813"/>
              <a:gd name="connsiteY3" fmla="*/ 0 h 208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813" h="2081241">
                <a:moveTo>
                  <a:pt x="0" y="2081241"/>
                </a:moveTo>
                <a:lnTo>
                  <a:pt x="50489" y="1814775"/>
                </a:lnTo>
                <a:lnTo>
                  <a:pt x="664764" y="78537"/>
                </a:lnTo>
                <a:lnTo>
                  <a:pt x="692813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8" name="pole tekstowe 107"/>
          <p:cNvSpPr txBox="1"/>
          <p:nvPr/>
        </p:nvSpPr>
        <p:spPr>
          <a:xfrm>
            <a:off x="2940877" y="3652966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7C.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9" name="pole tekstowe 108"/>
          <p:cNvSpPr txBox="1"/>
          <p:nvPr/>
        </p:nvSpPr>
        <p:spPr>
          <a:xfrm>
            <a:off x="6563906" y="329699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8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1" name="Dowolny kształt 110"/>
          <p:cNvSpPr/>
          <p:nvPr/>
        </p:nvSpPr>
        <p:spPr>
          <a:xfrm>
            <a:off x="3156762" y="3480965"/>
            <a:ext cx="866405" cy="374828"/>
          </a:xfrm>
          <a:custGeom>
            <a:avLst/>
            <a:gdLst>
              <a:gd name="connsiteX0" fmla="*/ 110490 w 1074420"/>
              <a:gd name="connsiteY0" fmla="*/ 0 h 464820"/>
              <a:gd name="connsiteX1" fmla="*/ 1074420 w 1074420"/>
              <a:gd name="connsiteY1" fmla="*/ 316230 h 464820"/>
              <a:gd name="connsiteX2" fmla="*/ 1062990 w 1074420"/>
              <a:gd name="connsiteY2" fmla="*/ 354330 h 464820"/>
              <a:gd name="connsiteX3" fmla="*/ 720090 w 1074420"/>
              <a:gd name="connsiteY3" fmla="*/ 331470 h 464820"/>
              <a:gd name="connsiteX4" fmla="*/ 586740 w 1074420"/>
              <a:gd name="connsiteY4" fmla="*/ 331470 h 464820"/>
              <a:gd name="connsiteX5" fmla="*/ 0 w 1074420"/>
              <a:gd name="connsiteY5" fmla="*/ 464820 h 464820"/>
              <a:gd name="connsiteX6" fmla="*/ 41910 w 1074420"/>
              <a:gd name="connsiteY6" fmla="*/ 266700 h 464820"/>
              <a:gd name="connsiteX7" fmla="*/ 110490 w 1074420"/>
              <a:gd name="connsiteY7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4420" h="464820">
                <a:moveTo>
                  <a:pt x="110490" y="0"/>
                </a:moveTo>
                <a:lnTo>
                  <a:pt x="1074420" y="316230"/>
                </a:lnTo>
                <a:lnTo>
                  <a:pt x="1062990" y="354330"/>
                </a:lnTo>
                <a:lnTo>
                  <a:pt x="720090" y="331470"/>
                </a:lnTo>
                <a:cubicBezTo>
                  <a:pt x="581135" y="327610"/>
                  <a:pt x="550589" y="295319"/>
                  <a:pt x="586740" y="331470"/>
                </a:cubicBezTo>
                <a:lnTo>
                  <a:pt x="0" y="464820"/>
                </a:lnTo>
                <a:cubicBezTo>
                  <a:pt x="14232" y="398836"/>
                  <a:pt x="41910" y="334201"/>
                  <a:pt x="41910" y="266700"/>
                </a:cubicBezTo>
                <a:lnTo>
                  <a:pt x="110490" y="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2" name="pole tekstowe 111"/>
          <p:cNvSpPr txBox="1"/>
          <p:nvPr/>
        </p:nvSpPr>
        <p:spPr>
          <a:xfrm>
            <a:off x="3126490" y="365010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4" name="pole tekstowe 113"/>
          <p:cNvSpPr txBox="1"/>
          <p:nvPr/>
        </p:nvSpPr>
        <p:spPr>
          <a:xfrm>
            <a:off x="3732209" y="358411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13</a:t>
            </a:r>
            <a:endParaRPr lang="pl-PL" sz="1100" dirty="0">
              <a:solidFill>
                <a:schemeClr val="bg1"/>
              </a:solidFill>
            </a:endParaRPr>
          </a:p>
        </p:txBody>
      </p:sp>
      <p:cxnSp>
        <p:nvCxnSpPr>
          <p:cNvPr id="116" name="Łącznik prosty ze strzałką 115"/>
          <p:cNvCxnSpPr/>
          <p:nvPr/>
        </p:nvCxnSpPr>
        <p:spPr>
          <a:xfrm rot="16200000" flipV="1">
            <a:off x="4321638" y="1856354"/>
            <a:ext cx="295756" cy="16207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Łącznik prosty ze strzałką 116"/>
          <p:cNvCxnSpPr/>
          <p:nvPr/>
        </p:nvCxnSpPr>
        <p:spPr>
          <a:xfrm rot="5400000" flipH="1" flipV="1">
            <a:off x="4522591" y="1814766"/>
            <a:ext cx="253885" cy="84534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pole tekstowe 117"/>
          <p:cNvSpPr txBox="1"/>
          <p:nvPr/>
        </p:nvSpPr>
        <p:spPr>
          <a:xfrm>
            <a:off x="4390467" y="1701854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14</a:t>
            </a:r>
            <a:endParaRPr lang="pl-PL" sz="1100" dirty="0">
              <a:solidFill>
                <a:schemeClr val="bg1"/>
              </a:solidFill>
            </a:endParaRPr>
          </a:p>
        </p:txBody>
      </p:sp>
      <p:cxnSp>
        <p:nvCxnSpPr>
          <p:cNvPr id="119" name="Łącznik prosty ze strzałką 118"/>
          <p:cNvCxnSpPr/>
          <p:nvPr/>
        </p:nvCxnSpPr>
        <p:spPr>
          <a:xfrm flipV="1">
            <a:off x="1700442" y="3461256"/>
            <a:ext cx="969830" cy="148755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Łącznik prosty ze strzałką 121"/>
          <p:cNvCxnSpPr/>
          <p:nvPr/>
        </p:nvCxnSpPr>
        <p:spPr>
          <a:xfrm flipV="1">
            <a:off x="1977916" y="4518959"/>
            <a:ext cx="1036929" cy="57607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Łącznik prosty ze strzałką 122"/>
          <p:cNvCxnSpPr/>
          <p:nvPr/>
        </p:nvCxnSpPr>
        <p:spPr>
          <a:xfrm rot="5400000" flipH="1" flipV="1">
            <a:off x="4232771" y="4659317"/>
            <a:ext cx="897362" cy="396512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Łącznik prosty ze strzałką 123"/>
          <p:cNvCxnSpPr/>
          <p:nvPr/>
        </p:nvCxnSpPr>
        <p:spPr>
          <a:xfrm rot="16200000" flipV="1">
            <a:off x="5933585" y="4961918"/>
            <a:ext cx="911272" cy="194774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Łącznik prosty ze strzałką 124"/>
          <p:cNvCxnSpPr/>
          <p:nvPr/>
        </p:nvCxnSpPr>
        <p:spPr>
          <a:xfrm rot="5400000" flipH="1" flipV="1">
            <a:off x="4949270" y="2182879"/>
            <a:ext cx="1001705" cy="69565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Łącznik prosty ze strzałką 125"/>
          <p:cNvCxnSpPr/>
          <p:nvPr/>
        </p:nvCxnSpPr>
        <p:spPr>
          <a:xfrm rot="5400000" flipH="1" flipV="1">
            <a:off x="3494387" y="2057740"/>
            <a:ext cx="1001705" cy="69565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pole tekstowe 126"/>
          <p:cNvSpPr txBox="1"/>
          <p:nvPr/>
        </p:nvSpPr>
        <p:spPr>
          <a:xfrm>
            <a:off x="2778600" y="4488306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28" name="pole tekstowe 127"/>
          <p:cNvSpPr txBox="1"/>
          <p:nvPr/>
        </p:nvSpPr>
        <p:spPr>
          <a:xfrm>
            <a:off x="2449976" y="343133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29" name="pole tekstowe 128"/>
          <p:cNvSpPr txBox="1"/>
          <p:nvPr/>
        </p:nvSpPr>
        <p:spPr>
          <a:xfrm>
            <a:off x="4771327" y="4391927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30" name="pole tekstowe 129"/>
          <p:cNvSpPr txBox="1"/>
          <p:nvPr/>
        </p:nvSpPr>
        <p:spPr>
          <a:xfrm>
            <a:off x="6247179" y="454006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31" name="pole tekstowe 130"/>
          <p:cNvSpPr txBox="1"/>
          <p:nvPr/>
        </p:nvSpPr>
        <p:spPr>
          <a:xfrm>
            <a:off x="5369203" y="251323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32" name="pole tekstowe 131"/>
          <p:cNvSpPr txBox="1"/>
          <p:nvPr/>
        </p:nvSpPr>
        <p:spPr>
          <a:xfrm>
            <a:off x="3908450" y="239504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36" name="Prostokąt zaokrąglony 135"/>
          <p:cNvSpPr/>
          <p:nvPr/>
        </p:nvSpPr>
        <p:spPr>
          <a:xfrm>
            <a:off x="2292622" y="3903167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37" name="Prostokąt zaokrąglony 136"/>
          <p:cNvSpPr/>
          <p:nvPr/>
        </p:nvSpPr>
        <p:spPr>
          <a:xfrm>
            <a:off x="2543749" y="3750361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39" name="Prostokąt zaokrąglony 138"/>
          <p:cNvSpPr/>
          <p:nvPr/>
        </p:nvSpPr>
        <p:spPr>
          <a:xfrm>
            <a:off x="3493190" y="4227096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0" name="Prostokąt zaokrąglony 139"/>
          <p:cNvSpPr/>
          <p:nvPr/>
        </p:nvSpPr>
        <p:spPr>
          <a:xfrm>
            <a:off x="6214682" y="3634398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2" name="Prostokąt zaokrąglony 141"/>
          <p:cNvSpPr/>
          <p:nvPr/>
        </p:nvSpPr>
        <p:spPr>
          <a:xfrm>
            <a:off x="4248507" y="2268640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3" name="Prostokąt zaokrąglony 142"/>
          <p:cNvSpPr/>
          <p:nvPr/>
        </p:nvSpPr>
        <p:spPr>
          <a:xfrm>
            <a:off x="4326006" y="2058612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4" name="Prostokąt zaokrąglony 143"/>
          <p:cNvSpPr>
            <a:spLocks noChangeAspect="1"/>
          </p:cNvSpPr>
          <p:nvPr/>
        </p:nvSpPr>
        <p:spPr>
          <a:xfrm>
            <a:off x="6351617" y="3432507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5" name="Prostokąt zaokrąglony 144"/>
          <p:cNvSpPr>
            <a:spLocks noChangeAspect="1"/>
          </p:cNvSpPr>
          <p:nvPr/>
        </p:nvSpPr>
        <p:spPr>
          <a:xfrm>
            <a:off x="6607972" y="3368558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7" name="Prostokąt zaokrąglony 146"/>
          <p:cNvSpPr>
            <a:spLocks noChangeAspect="1"/>
          </p:cNvSpPr>
          <p:nvPr/>
        </p:nvSpPr>
        <p:spPr>
          <a:xfrm>
            <a:off x="6859320" y="3370925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8" name="Dowolny kształt 147"/>
          <p:cNvSpPr/>
          <p:nvPr/>
        </p:nvSpPr>
        <p:spPr>
          <a:xfrm>
            <a:off x="4085115" y="3838526"/>
            <a:ext cx="328670" cy="844418"/>
          </a:xfrm>
          <a:custGeom>
            <a:avLst/>
            <a:gdLst>
              <a:gd name="connsiteX0" fmla="*/ 490092 w 490092"/>
              <a:gd name="connsiteY0" fmla="*/ 0 h 1177537"/>
              <a:gd name="connsiteX1" fmla="*/ 0 w 490092"/>
              <a:gd name="connsiteY1" fmla="*/ 1177537 h 1177537"/>
              <a:gd name="connsiteX0" fmla="*/ 407580 w 407580"/>
              <a:gd name="connsiteY0" fmla="*/ 0 h 1047154"/>
              <a:gd name="connsiteX1" fmla="*/ 0 w 407580"/>
              <a:gd name="connsiteY1" fmla="*/ 1047154 h 104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7580" h="1047154">
                <a:moveTo>
                  <a:pt x="407580" y="0"/>
                </a:moveTo>
                <a:lnTo>
                  <a:pt x="0" y="1047154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9" name="pole tekstowe 148"/>
          <p:cNvSpPr txBox="1"/>
          <p:nvPr/>
        </p:nvSpPr>
        <p:spPr>
          <a:xfrm>
            <a:off x="4043110" y="45203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0" name="pole tekstowe 149"/>
          <p:cNvSpPr txBox="1"/>
          <p:nvPr/>
        </p:nvSpPr>
        <p:spPr>
          <a:xfrm>
            <a:off x="5550796" y="3537471"/>
            <a:ext cx="219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1" name="Dowolny kształt 150"/>
          <p:cNvSpPr/>
          <p:nvPr/>
        </p:nvSpPr>
        <p:spPr>
          <a:xfrm>
            <a:off x="5843078" y="4004672"/>
            <a:ext cx="19188" cy="182595"/>
          </a:xfrm>
          <a:custGeom>
            <a:avLst/>
            <a:gdLst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2209 w 59635"/>
              <a:gd name="connsiteY7" fmla="*/ 351405 h 777835"/>
              <a:gd name="connsiteX8" fmla="*/ 23454 w 59635"/>
              <a:gd name="connsiteY8" fmla="*/ 598636 h 777835"/>
              <a:gd name="connsiteX9" fmla="*/ 20165 w 59635"/>
              <a:gd name="connsiteY9" fmla="*/ 634818 h 777835"/>
              <a:gd name="connsiteX10" fmla="*/ 13586 w 59635"/>
              <a:gd name="connsiteY10" fmla="*/ 667710 h 777835"/>
              <a:gd name="connsiteX11" fmla="*/ 10297 w 59635"/>
              <a:gd name="connsiteY11" fmla="*/ 703891 h 777835"/>
              <a:gd name="connsiteX12" fmla="*/ 7008 w 59635"/>
              <a:gd name="connsiteY12" fmla="*/ 717048 h 777835"/>
              <a:gd name="connsiteX13" fmla="*/ 3719 w 59635"/>
              <a:gd name="connsiteY13" fmla="*/ 749940 h 777835"/>
              <a:gd name="connsiteX14" fmla="*/ 430 w 59635"/>
              <a:gd name="connsiteY14" fmla="*/ 772965 h 777835"/>
              <a:gd name="connsiteX15" fmla="*/ 10297 w 59635"/>
              <a:gd name="connsiteY15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2209 w 59635"/>
              <a:gd name="connsiteY6" fmla="*/ 351405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49768 w 49768"/>
              <a:gd name="connsiteY0" fmla="*/ 0 h 731786"/>
              <a:gd name="connsiteX1" fmla="*/ 46479 w 49768"/>
              <a:gd name="connsiteY1" fmla="*/ 23025 h 731786"/>
              <a:gd name="connsiteX2" fmla="*/ 43189 w 49768"/>
              <a:gd name="connsiteY2" fmla="*/ 32892 h 731786"/>
              <a:gd name="connsiteX3" fmla="*/ 39900 w 49768"/>
              <a:gd name="connsiteY3" fmla="*/ 46049 h 731786"/>
              <a:gd name="connsiteX4" fmla="*/ 33322 w 49768"/>
              <a:gd name="connsiteY4" fmla="*/ 98677 h 731786"/>
              <a:gd name="connsiteX5" fmla="*/ 22209 w 49768"/>
              <a:gd name="connsiteY5" fmla="*/ 305356 h 731786"/>
              <a:gd name="connsiteX6" fmla="*/ 23454 w 49768"/>
              <a:gd name="connsiteY6" fmla="*/ 552587 h 731786"/>
              <a:gd name="connsiteX7" fmla="*/ 20165 w 49768"/>
              <a:gd name="connsiteY7" fmla="*/ 588769 h 731786"/>
              <a:gd name="connsiteX8" fmla="*/ 13586 w 49768"/>
              <a:gd name="connsiteY8" fmla="*/ 621661 h 731786"/>
              <a:gd name="connsiteX9" fmla="*/ 10297 w 49768"/>
              <a:gd name="connsiteY9" fmla="*/ 657842 h 731786"/>
              <a:gd name="connsiteX10" fmla="*/ 7008 w 49768"/>
              <a:gd name="connsiteY10" fmla="*/ 670999 h 731786"/>
              <a:gd name="connsiteX11" fmla="*/ 3719 w 49768"/>
              <a:gd name="connsiteY11" fmla="*/ 703891 h 731786"/>
              <a:gd name="connsiteX12" fmla="*/ 430 w 49768"/>
              <a:gd name="connsiteY12" fmla="*/ 726916 h 731786"/>
              <a:gd name="connsiteX13" fmla="*/ 10297 w 49768"/>
              <a:gd name="connsiteY13" fmla="*/ 707180 h 731786"/>
              <a:gd name="connsiteX0" fmla="*/ 46479 w 46479"/>
              <a:gd name="connsiteY0" fmla="*/ 0 h 708761"/>
              <a:gd name="connsiteX1" fmla="*/ 43189 w 46479"/>
              <a:gd name="connsiteY1" fmla="*/ 9867 h 708761"/>
              <a:gd name="connsiteX2" fmla="*/ 39900 w 46479"/>
              <a:gd name="connsiteY2" fmla="*/ 23024 h 708761"/>
              <a:gd name="connsiteX3" fmla="*/ 33322 w 46479"/>
              <a:gd name="connsiteY3" fmla="*/ 75652 h 708761"/>
              <a:gd name="connsiteX4" fmla="*/ 22209 w 46479"/>
              <a:gd name="connsiteY4" fmla="*/ 282331 h 708761"/>
              <a:gd name="connsiteX5" fmla="*/ 23454 w 46479"/>
              <a:gd name="connsiteY5" fmla="*/ 529562 h 708761"/>
              <a:gd name="connsiteX6" fmla="*/ 20165 w 46479"/>
              <a:gd name="connsiteY6" fmla="*/ 565744 h 708761"/>
              <a:gd name="connsiteX7" fmla="*/ 13586 w 46479"/>
              <a:gd name="connsiteY7" fmla="*/ 598636 h 708761"/>
              <a:gd name="connsiteX8" fmla="*/ 10297 w 46479"/>
              <a:gd name="connsiteY8" fmla="*/ 634817 h 708761"/>
              <a:gd name="connsiteX9" fmla="*/ 7008 w 46479"/>
              <a:gd name="connsiteY9" fmla="*/ 647974 h 708761"/>
              <a:gd name="connsiteX10" fmla="*/ 3719 w 46479"/>
              <a:gd name="connsiteY10" fmla="*/ 680866 h 708761"/>
              <a:gd name="connsiteX11" fmla="*/ 430 w 46479"/>
              <a:gd name="connsiteY11" fmla="*/ 703891 h 708761"/>
              <a:gd name="connsiteX12" fmla="*/ 10297 w 46479"/>
              <a:gd name="connsiteY12" fmla="*/ 684155 h 708761"/>
              <a:gd name="connsiteX0" fmla="*/ 46479 w 46479"/>
              <a:gd name="connsiteY0" fmla="*/ 0 h 708761"/>
              <a:gd name="connsiteX1" fmla="*/ 39900 w 46479"/>
              <a:gd name="connsiteY1" fmla="*/ 23024 h 708761"/>
              <a:gd name="connsiteX2" fmla="*/ 33322 w 46479"/>
              <a:gd name="connsiteY2" fmla="*/ 75652 h 708761"/>
              <a:gd name="connsiteX3" fmla="*/ 22209 w 46479"/>
              <a:gd name="connsiteY3" fmla="*/ 282331 h 708761"/>
              <a:gd name="connsiteX4" fmla="*/ 23454 w 46479"/>
              <a:gd name="connsiteY4" fmla="*/ 529562 h 708761"/>
              <a:gd name="connsiteX5" fmla="*/ 20165 w 46479"/>
              <a:gd name="connsiteY5" fmla="*/ 565744 h 708761"/>
              <a:gd name="connsiteX6" fmla="*/ 13586 w 46479"/>
              <a:gd name="connsiteY6" fmla="*/ 598636 h 708761"/>
              <a:gd name="connsiteX7" fmla="*/ 10297 w 46479"/>
              <a:gd name="connsiteY7" fmla="*/ 634817 h 708761"/>
              <a:gd name="connsiteX8" fmla="*/ 7008 w 46479"/>
              <a:gd name="connsiteY8" fmla="*/ 647974 h 708761"/>
              <a:gd name="connsiteX9" fmla="*/ 3719 w 46479"/>
              <a:gd name="connsiteY9" fmla="*/ 680866 h 708761"/>
              <a:gd name="connsiteX10" fmla="*/ 430 w 46479"/>
              <a:gd name="connsiteY10" fmla="*/ 703891 h 708761"/>
              <a:gd name="connsiteX11" fmla="*/ 10297 w 46479"/>
              <a:gd name="connsiteY11" fmla="*/ 684155 h 708761"/>
              <a:gd name="connsiteX0" fmla="*/ 39900 w 39900"/>
              <a:gd name="connsiteY0" fmla="*/ 0 h 685737"/>
              <a:gd name="connsiteX1" fmla="*/ 33322 w 39900"/>
              <a:gd name="connsiteY1" fmla="*/ 52628 h 685737"/>
              <a:gd name="connsiteX2" fmla="*/ 22209 w 39900"/>
              <a:gd name="connsiteY2" fmla="*/ 259307 h 685737"/>
              <a:gd name="connsiteX3" fmla="*/ 23454 w 39900"/>
              <a:gd name="connsiteY3" fmla="*/ 506538 h 685737"/>
              <a:gd name="connsiteX4" fmla="*/ 20165 w 39900"/>
              <a:gd name="connsiteY4" fmla="*/ 542720 h 685737"/>
              <a:gd name="connsiteX5" fmla="*/ 13586 w 39900"/>
              <a:gd name="connsiteY5" fmla="*/ 575612 h 685737"/>
              <a:gd name="connsiteX6" fmla="*/ 10297 w 39900"/>
              <a:gd name="connsiteY6" fmla="*/ 611793 h 685737"/>
              <a:gd name="connsiteX7" fmla="*/ 7008 w 39900"/>
              <a:gd name="connsiteY7" fmla="*/ 624950 h 685737"/>
              <a:gd name="connsiteX8" fmla="*/ 3719 w 39900"/>
              <a:gd name="connsiteY8" fmla="*/ 657842 h 685737"/>
              <a:gd name="connsiteX9" fmla="*/ 430 w 39900"/>
              <a:gd name="connsiteY9" fmla="*/ 680867 h 685737"/>
              <a:gd name="connsiteX10" fmla="*/ 10297 w 39900"/>
              <a:gd name="connsiteY10" fmla="*/ 661131 h 685737"/>
              <a:gd name="connsiteX0" fmla="*/ 33322 w 33322"/>
              <a:gd name="connsiteY0" fmla="*/ 0 h 633109"/>
              <a:gd name="connsiteX1" fmla="*/ 22209 w 33322"/>
              <a:gd name="connsiteY1" fmla="*/ 206679 h 633109"/>
              <a:gd name="connsiteX2" fmla="*/ 23454 w 33322"/>
              <a:gd name="connsiteY2" fmla="*/ 453910 h 633109"/>
              <a:gd name="connsiteX3" fmla="*/ 20165 w 33322"/>
              <a:gd name="connsiteY3" fmla="*/ 490092 h 633109"/>
              <a:gd name="connsiteX4" fmla="*/ 13586 w 33322"/>
              <a:gd name="connsiteY4" fmla="*/ 522984 h 633109"/>
              <a:gd name="connsiteX5" fmla="*/ 10297 w 33322"/>
              <a:gd name="connsiteY5" fmla="*/ 559165 h 633109"/>
              <a:gd name="connsiteX6" fmla="*/ 7008 w 33322"/>
              <a:gd name="connsiteY6" fmla="*/ 572322 h 633109"/>
              <a:gd name="connsiteX7" fmla="*/ 3719 w 33322"/>
              <a:gd name="connsiteY7" fmla="*/ 605214 h 633109"/>
              <a:gd name="connsiteX8" fmla="*/ 430 w 33322"/>
              <a:gd name="connsiteY8" fmla="*/ 628239 h 633109"/>
              <a:gd name="connsiteX9" fmla="*/ 10297 w 33322"/>
              <a:gd name="connsiteY9" fmla="*/ 608503 h 633109"/>
              <a:gd name="connsiteX0" fmla="*/ 22209 w 23795"/>
              <a:gd name="connsiteY0" fmla="*/ 0 h 426430"/>
              <a:gd name="connsiteX1" fmla="*/ 23454 w 23795"/>
              <a:gd name="connsiteY1" fmla="*/ 247231 h 426430"/>
              <a:gd name="connsiteX2" fmla="*/ 20165 w 23795"/>
              <a:gd name="connsiteY2" fmla="*/ 283413 h 426430"/>
              <a:gd name="connsiteX3" fmla="*/ 13586 w 23795"/>
              <a:gd name="connsiteY3" fmla="*/ 316305 h 426430"/>
              <a:gd name="connsiteX4" fmla="*/ 10297 w 23795"/>
              <a:gd name="connsiteY4" fmla="*/ 352486 h 426430"/>
              <a:gd name="connsiteX5" fmla="*/ 7008 w 23795"/>
              <a:gd name="connsiteY5" fmla="*/ 365643 h 426430"/>
              <a:gd name="connsiteX6" fmla="*/ 3719 w 23795"/>
              <a:gd name="connsiteY6" fmla="*/ 398535 h 426430"/>
              <a:gd name="connsiteX7" fmla="*/ 430 w 23795"/>
              <a:gd name="connsiteY7" fmla="*/ 421560 h 426430"/>
              <a:gd name="connsiteX8" fmla="*/ 10297 w 23795"/>
              <a:gd name="connsiteY8" fmla="*/ 401824 h 426430"/>
              <a:gd name="connsiteX0" fmla="*/ 22209 w 23795"/>
              <a:gd name="connsiteY0" fmla="*/ 14294 h 226434"/>
              <a:gd name="connsiteX1" fmla="*/ 23454 w 23795"/>
              <a:gd name="connsiteY1" fmla="*/ 47235 h 226434"/>
              <a:gd name="connsiteX2" fmla="*/ 20165 w 23795"/>
              <a:gd name="connsiteY2" fmla="*/ 83417 h 226434"/>
              <a:gd name="connsiteX3" fmla="*/ 13586 w 23795"/>
              <a:gd name="connsiteY3" fmla="*/ 116309 h 226434"/>
              <a:gd name="connsiteX4" fmla="*/ 10297 w 23795"/>
              <a:gd name="connsiteY4" fmla="*/ 152490 h 226434"/>
              <a:gd name="connsiteX5" fmla="*/ 7008 w 23795"/>
              <a:gd name="connsiteY5" fmla="*/ 165647 h 226434"/>
              <a:gd name="connsiteX6" fmla="*/ 3719 w 23795"/>
              <a:gd name="connsiteY6" fmla="*/ 198539 h 226434"/>
              <a:gd name="connsiteX7" fmla="*/ 430 w 23795"/>
              <a:gd name="connsiteY7" fmla="*/ 221564 h 226434"/>
              <a:gd name="connsiteX8" fmla="*/ 10297 w 23795"/>
              <a:gd name="connsiteY8" fmla="*/ 201828 h 2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95" h="226434">
                <a:moveTo>
                  <a:pt x="22209" y="14294"/>
                </a:moveTo>
                <a:cubicBezTo>
                  <a:pt x="21661" y="80078"/>
                  <a:pt x="23795" y="0"/>
                  <a:pt x="23454" y="47235"/>
                </a:cubicBezTo>
                <a:cubicBezTo>
                  <a:pt x="23269" y="59344"/>
                  <a:pt x="21502" y="71381"/>
                  <a:pt x="20165" y="83417"/>
                </a:cubicBezTo>
                <a:cubicBezTo>
                  <a:pt x="17645" y="106095"/>
                  <a:pt x="18765" y="100776"/>
                  <a:pt x="13586" y="116309"/>
                </a:cubicBezTo>
                <a:cubicBezTo>
                  <a:pt x="12490" y="128369"/>
                  <a:pt x="11897" y="140486"/>
                  <a:pt x="10297" y="152490"/>
                </a:cubicBezTo>
                <a:cubicBezTo>
                  <a:pt x="9700" y="156971"/>
                  <a:pt x="7647" y="161172"/>
                  <a:pt x="7008" y="165647"/>
                </a:cubicBezTo>
                <a:cubicBezTo>
                  <a:pt x="5450" y="176555"/>
                  <a:pt x="5175" y="187617"/>
                  <a:pt x="3719" y="198539"/>
                </a:cubicBezTo>
                <a:cubicBezTo>
                  <a:pt x="0" y="226434"/>
                  <a:pt x="430" y="205747"/>
                  <a:pt x="430" y="221564"/>
                </a:cubicBezTo>
                <a:lnTo>
                  <a:pt x="10297" y="201828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2" name="Prostokąt zaokrąglony 151"/>
          <p:cNvSpPr/>
          <p:nvPr/>
        </p:nvSpPr>
        <p:spPr>
          <a:xfrm>
            <a:off x="3564828" y="3724913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3" name="pole tekstowe 152"/>
          <p:cNvSpPr txBox="1"/>
          <p:nvPr/>
        </p:nvSpPr>
        <p:spPr>
          <a:xfrm>
            <a:off x="3483872" y="3659972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4" name="Prostokąt zaokrąglony 153"/>
          <p:cNvSpPr/>
          <p:nvPr/>
        </p:nvSpPr>
        <p:spPr>
          <a:xfrm>
            <a:off x="4816414" y="3623689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5" name="pole tekstowe 154"/>
          <p:cNvSpPr txBox="1"/>
          <p:nvPr/>
        </p:nvSpPr>
        <p:spPr>
          <a:xfrm>
            <a:off x="4730931" y="3567803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6" name="Prostokąt zaokrąglony 155"/>
          <p:cNvSpPr/>
          <p:nvPr/>
        </p:nvSpPr>
        <p:spPr>
          <a:xfrm>
            <a:off x="5853970" y="3458820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7" name="Prostokąt 156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8" name="pole tekstowe 157"/>
          <p:cNvSpPr txBox="1"/>
          <p:nvPr/>
        </p:nvSpPr>
        <p:spPr>
          <a:xfrm>
            <a:off x="2450998" y="368822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0" name="pole tekstowe 159"/>
          <p:cNvSpPr txBox="1"/>
          <p:nvPr/>
        </p:nvSpPr>
        <p:spPr>
          <a:xfrm>
            <a:off x="3401146" y="416220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1" name="pole tekstowe 160"/>
          <p:cNvSpPr txBox="1"/>
          <p:nvPr/>
        </p:nvSpPr>
        <p:spPr>
          <a:xfrm>
            <a:off x="4153124" y="219778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2" name="pole tekstowe 161"/>
          <p:cNvSpPr txBox="1"/>
          <p:nvPr/>
        </p:nvSpPr>
        <p:spPr>
          <a:xfrm>
            <a:off x="4227290" y="199296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5" name="pole tekstowe 164"/>
          <p:cNvSpPr txBox="1"/>
          <p:nvPr/>
        </p:nvSpPr>
        <p:spPr>
          <a:xfrm>
            <a:off x="6299931" y="335829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8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6" name="pole tekstowe 165"/>
          <p:cNvSpPr txBox="1"/>
          <p:nvPr/>
        </p:nvSpPr>
        <p:spPr>
          <a:xfrm>
            <a:off x="6119442" y="356873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7" name="pole tekstowe 166"/>
          <p:cNvSpPr txBox="1"/>
          <p:nvPr/>
        </p:nvSpPr>
        <p:spPr>
          <a:xfrm>
            <a:off x="6776945" y="330284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86" name="Dowolny kształt 85"/>
          <p:cNvSpPr/>
          <p:nvPr/>
        </p:nvSpPr>
        <p:spPr>
          <a:xfrm>
            <a:off x="5278256" y="2482231"/>
            <a:ext cx="1355909" cy="1085669"/>
          </a:xfrm>
          <a:custGeom>
            <a:avLst/>
            <a:gdLst>
              <a:gd name="connsiteX0" fmla="*/ 0 w 796290"/>
              <a:gd name="connsiteY0" fmla="*/ 76200 h 765810"/>
              <a:gd name="connsiteX1" fmla="*/ 87630 w 796290"/>
              <a:gd name="connsiteY1" fmla="*/ 236220 h 765810"/>
              <a:gd name="connsiteX2" fmla="*/ 167640 w 796290"/>
              <a:gd name="connsiteY2" fmla="*/ 381000 h 765810"/>
              <a:gd name="connsiteX3" fmla="*/ 240030 w 796290"/>
              <a:gd name="connsiteY3" fmla="*/ 483870 h 765810"/>
              <a:gd name="connsiteX4" fmla="*/ 304800 w 796290"/>
              <a:gd name="connsiteY4" fmla="*/ 750570 h 765810"/>
              <a:gd name="connsiteX5" fmla="*/ 354330 w 796290"/>
              <a:gd name="connsiteY5" fmla="*/ 765810 h 765810"/>
              <a:gd name="connsiteX6" fmla="*/ 796290 w 796290"/>
              <a:gd name="connsiteY6" fmla="*/ 685800 h 765810"/>
              <a:gd name="connsiteX7" fmla="*/ 781050 w 796290"/>
              <a:gd name="connsiteY7" fmla="*/ 590550 h 765810"/>
              <a:gd name="connsiteX8" fmla="*/ 720090 w 796290"/>
              <a:gd name="connsiteY8" fmla="*/ 533400 h 765810"/>
              <a:gd name="connsiteX9" fmla="*/ 716280 w 796290"/>
              <a:gd name="connsiteY9" fmla="*/ 476250 h 765810"/>
              <a:gd name="connsiteX10" fmla="*/ 739140 w 796290"/>
              <a:gd name="connsiteY10" fmla="*/ 430530 h 765810"/>
              <a:gd name="connsiteX11" fmla="*/ 643890 w 796290"/>
              <a:gd name="connsiteY11" fmla="*/ 0 h 765810"/>
              <a:gd name="connsiteX12" fmla="*/ 323850 w 796290"/>
              <a:gd name="connsiteY12" fmla="*/ 26670 h 765810"/>
              <a:gd name="connsiteX13" fmla="*/ 0 w 796290"/>
              <a:gd name="connsiteY13" fmla="*/ 76200 h 765810"/>
              <a:gd name="connsiteX0" fmla="*/ 0 w 796290"/>
              <a:gd name="connsiteY0" fmla="*/ 76200 h 765810"/>
              <a:gd name="connsiteX1" fmla="*/ 87630 w 796290"/>
              <a:gd name="connsiteY1" fmla="*/ 236220 h 765810"/>
              <a:gd name="connsiteX2" fmla="*/ 167640 w 796290"/>
              <a:gd name="connsiteY2" fmla="*/ 381000 h 765810"/>
              <a:gd name="connsiteX3" fmla="*/ 240030 w 796290"/>
              <a:gd name="connsiteY3" fmla="*/ 483870 h 765810"/>
              <a:gd name="connsiteX4" fmla="*/ 247951 w 796290"/>
              <a:gd name="connsiteY4" fmla="*/ 550100 h 765810"/>
              <a:gd name="connsiteX5" fmla="*/ 304800 w 796290"/>
              <a:gd name="connsiteY5" fmla="*/ 750570 h 765810"/>
              <a:gd name="connsiteX6" fmla="*/ 354330 w 796290"/>
              <a:gd name="connsiteY6" fmla="*/ 765810 h 765810"/>
              <a:gd name="connsiteX7" fmla="*/ 796290 w 796290"/>
              <a:gd name="connsiteY7" fmla="*/ 685800 h 765810"/>
              <a:gd name="connsiteX8" fmla="*/ 781050 w 796290"/>
              <a:gd name="connsiteY8" fmla="*/ 590550 h 765810"/>
              <a:gd name="connsiteX9" fmla="*/ 720090 w 796290"/>
              <a:gd name="connsiteY9" fmla="*/ 533400 h 765810"/>
              <a:gd name="connsiteX10" fmla="*/ 716280 w 796290"/>
              <a:gd name="connsiteY10" fmla="*/ 476250 h 765810"/>
              <a:gd name="connsiteX11" fmla="*/ 739140 w 796290"/>
              <a:gd name="connsiteY11" fmla="*/ 430530 h 765810"/>
              <a:gd name="connsiteX12" fmla="*/ 643890 w 796290"/>
              <a:gd name="connsiteY12" fmla="*/ 0 h 765810"/>
              <a:gd name="connsiteX13" fmla="*/ 323850 w 796290"/>
              <a:gd name="connsiteY13" fmla="*/ 26670 h 765810"/>
              <a:gd name="connsiteX14" fmla="*/ 0 w 796290"/>
              <a:gd name="connsiteY14" fmla="*/ 76200 h 765810"/>
              <a:gd name="connsiteX0" fmla="*/ 482971 w 1279261"/>
              <a:gd name="connsiteY0" fmla="*/ 76200 h 765810"/>
              <a:gd name="connsiteX1" fmla="*/ 570601 w 1279261"/>
              <a:gd name="connsiteY1" fmla="*/ 236220 h 765810"/>
              <a:gd name="connsiteX2" fmla="*/ 650611 w 1279261"/>
              <a:gd name="connsiteY2" fmla="*/ 381000 h 765810"/>
              <a:gd name="connsiteX3" fmla="*/ 723001 w 1279261"/>
              <a:gd name="connsiteY3" fmla="*/ 483870 h 765810"/>
              <a:gd name="connsiteX4" fmla="*/ 730922 w 1279261"/>
              <a:gd name="connsiteY4" fmla="*/ 550100 h 765810"/>
              <a:gd name="connsiteX5" fmla="*/ 787771 w 1279261"/>
              <a:gd name="connsiteY5" fmla="*/ 750570 h 765810"/>
              <a:gd name="connsiteX6" fmla="*/ 837301 w 1279261"/>
              <a:gd name="connsiteY6" fmla="*/ 765810 h 765810"/>
              <a:gd name="connsiteX7" fmla="*/ 1279261 w 1279261"/>
              <a:gd name="connsiteY7" fmla="*/ 685800 h 765810"/>
              <a:gd name="connsiteX8" fmla="*/ 1264021 w 1279261"/>
              <a:gd name="connsiteY8" fmla="*/ 590550 h 765810"/>
              <a:gd name="connsiteX9" fmla="*/ 1203061 w 1279261"/>
              <a:gd name="connsiteY9" fmla="*/ 533400 h 765810"/>
              <a:gd name="connsiteX10" fmla="*/ 1199251 w 1279261"/>
              <a:gd name="connsiteY10" fmla="*/ 476250 h 765810"/>
              <a:gd name="connsiteX11" fmla="*/ 1222111 w 1279261"/>
              <a:gd name="connsiteY11" fmla="*/ 430530 h 765810"/>
              <a:gd name="connsiteX12" fmla="*/ 1126861 w 1279261"/>
              <a:gd name="connsiteY12" fmla="*/ 0 h 765810"/>
              <a:gd name="connsiteX13" fmla="*/ 806821 w 1279261"/>
              <a:gd name="connsiteY13" fmla="*/ 26670 h 765810"/>
              <a:gd name="connsiteX14" fmla="*/ 482971 w 1279261"/>
              <a:gd name="connsiteY14" fmla="*/ 76200 h 765810"/>
              <a:gd name="connsiteX0" fmla="*/ 0 w 796290"/>
              <a:gd name="connsiteY0" fmla="*/ 76200 h 765810"/>
              <a:gd name="connsiteX1" fmla="*/ 87630 w 796290"/>
              <a:gd name="connsiteY1" fmla="*/ 236220 h 765810"/>
              <a:gd name="connsiteX2" fmla="*/ 167640 w 796290"/>
              <a:gd name="connsiteY2" fmla="*/ 381000 h 765810"/>
              <a:gd name="connsiteX3" fmla="*/ 240030 w 796290"/>
              <a:gd name="connsiteY3" fmla="*/ 483870 h 765810"/>
              <a:gd name="connsiteX4" fmla="*/ 166307 w 796290"/>
              <a:gd name="connsiteY4" fmla="*/ 554635 h 765810"/>
              <a:gd name="connsiteX5" fmla="*/ 247951 w 796290"/>
              <a:gd name="connsiteY5" fmla="*/ 550100 h 765810"/>
              <a:gd name="connsiteX6" fmla="*/ 304800 w 796290"/>
              <a:gd name="connsiteY6" fmla="*/ 750570 h 765810"/>
              <a:gd name="connsiteX7" fmla="*/ 354330 w 796290"/>
              <a:gd name="connsiteY7" fmla="*/ 765810 h 765810"/>
              <a:gd name="connsiteX8" fmla="*/ 796290 w 796290"/>
              <a:gd name="connsiteY8" fmla="*/ 685800 h 765810"/>
              <a:gd name="connsiteX9" fmla="*/ 781050 w 796290"/>
              <a:gd name="connsiteY9" fmla="*/ 590550 h 765810"/>
              <a:gd name="connsiteX10" fmla="*/ 720090 w 796290"/>
              <a:gd name="connsiteY10" fmla="*/ 533400 h 765810"/>
              <a:gd name="connsiteX11" fmla="*/ 716280 w 796290"/>
              <a:gd name="connsiteY11" fmla="*/ 476250 h 765810"/>
              <a:gd name="connsiteX12" fmla="*/ 739140 w 796290"/>
              <a:gd name="connsiteY12" fmla="*/ 430530 h 765810"/>
              <a:gd name="connsiteX13" fmla="*/ 643890 w 796290"/>
              <a:gd name="connsiteY13" fmla="*/ 0 h 765810"/>
              <a:gd name="connsiteX14" fmla="*/ 323850 w 796290"/>
              <a:gd name="connsiteY14" fmla="*/ 26670 h 765810"/>
              <a:gd name="connsiteX15" fmla="*/ 0 w 796290"/>
              <a:gd name="connsiteY15" fmla="*/ 76200 h 765810"/>
              <a:gd name="connsiteX0" fmla="*/ 411205 w 1207495"/>
              <a:gd name="connsiteY0" fmla="*/ 76200 h 765810"/>
              <a:gd name="connsiteX1" fmla="*/ 498835 w 1207495"/>
              <a:gd name="connsiteY1" fmla="*/ 236220 h 765810"/>
              <a:gd name="connsiteX2" fmla="*/ 578845 w 1207495"/>
              <a:gd name="connsiteY2" fmla="*/ 381000 h 765810"/>
              <a:gd name="connsiteX3" fmla="*/ 651235 w 1207495"/>
              <a:gd name="connsiteY3" fmla="*/ 483870 h 765810"/>
              <a:gd name="connsiteX4" fmla="*/ 577512 w 1207495"/>
              <a:gd name="connsiteY4" fmla="*/ 554635 h 765810"/>
              <a:gd name="connsiteX5" fmla="*/ 659156 w 1207495"/>
              <a:gd name="connsiteY5" fmla="*/ 550100 h 765810"/>
              <a:gd name="connsiteX6" fmla="*/ 716005 w 1207495"/>
              <a:gd name="connsiteY6" fmla="*/ 750570 h 765810"/>
              <a:gd name="connsiteX7" fmla="*/ 765535 w 1207495"/>
              <a:gd name="connsiteY7" fmla="*/ 765810 h 765810"/>
              <a:gd name="connsiteX8" fmla="*/ 1207495 w 1207495"/>
              <a:gd name="connsiteY8" fmla="*/ 685800 h 765810"/>
              <a:gd name="connsiteX9" fmla="*/ 1192255 w 1207495"/>
              <a:gd name="connsiteY9" fmla="*/ 590550 h 765810"/>
              <a:gd name="connsiteX10" fmla="*/ 1131295 w 1207495"/>
              <a:gd name="connsiteY10" fmla="*/ 533400 h 765810"/>
              <a:gd name="connsiteX11" fmla="*/ 1127485 w 1207495"/>
              <a:gd name="connsiteY11" fmla="*/ 476250 h 765810"/>
              <a:gd name="connsiteX12" fmla="*/ 1150345 w 1207495"/>
              <a:gd name="connsiteY12" fmla="*/ 430530 h 765810"/>
              <a:gd name="connsiteX13" fmla="*/ 1055095 w 1207495"/>
              <a:gd name="connsiteY13" fmla="*/ 0 h 765810"/>
              <a:gd name="connsiteX14" fmla="*/ 735055 w 1207495"/>
              <a:gd name="connsiteY14" fmla="*/ 26670 h 765810"/>
              <a:gd name="connsiteX15" fmla="*/ 411205 w 1207495"/>
              <a:gd name="connsiteY15" fmla="*/ 76200 h 765810"/>
              <a:gd name="connsiteX0" fmla="*/ 411205 w 1207495"/>
              <a:gd name="connsiteY0" fmla="*/ 76200 h 808620"/>
              <a:gd name="connsiteX1" fmla="*/ 498835 w 1207495"/>
              <a:gd name="connsiteY1" fmla="*/ 236220 h 808620"/>
              <a:gd name="connsiteX2" fmla="*/ 578845 w 1207495"/>
              <a:gd name="connsiteY2" fmla="*/ 381000 h 808620"/>
              <a:gd name="connsiteX3" fmla="*/ 651235 w 1207495"/>
              <a:gd name="connsiteY3" fmla="*/ 483870 h 808620"/>
              <a:gd name="connsiteX4" fmla="*/ 577512 w 1207495"/>
              <a:gd name="connsiteY4" fmla="*/ 554635 h 808620"/>
              <a:gd name="connsiteX5" fmla="*/ 659156 w 1207495"/>
              <a:gd name="connsiteY5" fmla="*/ 550100 h 808620"/>
              <a:gd name="connsiteX6" fmla="*/ 716005 w 1207495"/>
              <a:gd name="connsiteY6" fmla="*/ 750570 h 808620"/>
              <a:gd name="connsiteX7" fmla="*/ 765535 w 1207495"/>
              <a:gd name="connsiteY7" fmla="*/ 765810 h 808620"/>
              <a:gd name="connsiteX8" fmla="*/ 1207495 w 1207495"/>
              <a:gd name="connsiteY8" fmla="*/ 685800 h 808620"/>
              <a:gd name="connsiteX9" fmla="*/ 1192255 w 1207495"/>
              <a:gd name="connsiteY9" fmla="*/ 590550 h 808620"/>
              <a:gd name="connsiteX10" fmla="*/ 1131295 w 1207495"/>
              <a:gd name="connsiteY10" fmla="*/ 533400 h 808620"/>
              <a:gd name="connsiteX11" fmla="*/ 1127485 w 1207495"/>
              <a:gd name="connsiteY11" fmla="*/ 476250 h 808620"/>
              <a:gd name="connsiteX12" fmla="*/ 1150345 w 1207495"/>
              <a:gd name="connsiteY12" fmla="*/ 430530 h 808620"/>
              <a:gd name="connsiteX13" fmla="*/ 1055095 w 1207495"/>
              <a:gd name="connsiteY13" fmla="*/ 0 h 808620"/>
              <a:gd name="connsiteX14" fmla="*/ 735055 w 1207495"/>
              <a:gd name="connsiteY14" fmla="*/ 26670 h 808620"/>
              <a:gd name="connsiteX15" fmla="*/ 411205 w 1207495"/>
              <a:gd name="connsiteY15" fmla="*/ 76200 h 808620"/>
              <a:gd name="connsiteX0" fmla="*/ 978326 w 1774616"/>
              <a:gd name="connsiteY0" fmla="*/ 76200 h 838387"/>
              <a:gd name="connsiteX1" fmla="*/ 1065956 w 1774616"/>
              <a:gd name="connsiteY1" fmla="*/ 236220 h 838387"/>
              <a:gd name="connsiteX2" fmla="*/ 1145966 w 1774616"/>
              <a:gd name="connsiteY2" fmla="*/ 381000 h 838387"/>
              <a:gd name="connsiteX3" fmla="*/ 1218356 w 1774616"/>
              <a:gd name="connsiteY3" fmla="*/ 483870 h 838387"/>
              <a:gd name="connsiteX4" fmla="*/ 577512 w 1774616"/>
              <a:gd name="connsiteY4" fmla="*/ 584402 h 838387"/>
              <a:gd name="connsiteX5" fmla="*/ 1226277 w 1774616"/>
              <a:gd name="connsiteY5" fmla="*/ 550100 h 838387"/>
              <a:gd name="connsiteX6" fmla="*/ 1283126 w 1774616"/>
              <a:gd name="connsiteY6" fmla="*/ 750570 h 838387"/>
              <a:gd name="connsiteX7" fmla="*/ 1332656 w 1774616"/>
              <a:gd name="connsiteY7" fmla="*/ 765810 h 838387"/>
              <a:gd name="connsiteX8" fmla="*/ 1774616 w 1774616"/>
              <a:gd name="connsiteY8" fmla="*/ 685800 h 838387"/>
              <a:gd name="connsiteX9" fmla="*/ 1759376 w 1774616"/>
              <a:gd name="connsiteY9" fmla="*/ 590550 h 838387"/>
              <a:gd name="connsiteX10" fmla="*/ 1698416 w 1774616"/>
              <a:gd name="connsiteY10" fmla="*/ 533400 h 838387"/>
              <a:gd name="connsiteX11" fmla="*/ 1694606 w 1774616"/>
              <a:gd name="connsiteY11" fmla="*/ 476250 h 838387"/>
              <a:gd name="connsiteX12" fmla="*/ 1717466 w 1774616"/>
              <a:gd name="connsiteY12" fmla="*/ 430530 h 838387"/>
              <a:gd name="connsiteX13" fmla="*/ 1622216 w 1774616"/>
              <a:gd name="connsiteY13" fmla="*/ 0 h 838387"/>
              <a:gd name="connsiteX14" fmla="*/ 1302176 w 1774616"/>
              <a:gd name="connsiteY14" fmla="*/ 26670 h 838387"/>
              <a:gd name="connsiteX15" fmla="*/ 978326 w 1774616"/>
              <a:gd name="connsiteY15" fmla="*/ 76200 h 838387"/>
              <a:gd name="connsiteX0" fmla="*/ 978326 w 1774616"/>
              <a:gd name="connsiteY0" fmla="*/ 76200 h 992461"/>
              <a:gd name="connsiteX1" fmla="*/ 1065956 w 1774616"/>
              <a:gd name="connsiteY1" fmla="*/ 236220 h 992461"/>
              <a:gd name="connsiteX2" fmla="*/ 1145966 w 1774616"/>
              <a:gd name="connsiteY2" fmla="*/ 381000 h 992461"/>
              <a:gd name="connsiteX3" fmla="*/ 1218356 w 1774616"/>
              <a:gd name="connsiteY3" fmla="*/ 483870 h 992461"/>
              <a:gd name="connsiteX4" fmla="*/ 577512 w 1774616"/>
              <a:gd name="connsiteY4" fmla="*/ 584402 h 992461"/>
              <a:gd name="connsiteX5" fmla="*/ 1226277 w 1774616"/>
              <a:gd name="connsiteY5" fmla="*/ 550100 h 992461"/>
              <a:gd name="connsiteX6" fmla="*/ 1283126 w 1774616"/>
              <a:gd name="connsiteY6" fmla="*/ 750570 h 992461"/>
              <a:gd name="connsiteX7" fmla="*/ 1332656 w 1774616"/>
              <a:gd name="connsiteY7" fmla="*/ 765810 h 992461"/>
              <a:gd name="connsiteX8" fmla="*/ 1774616 w 1774616"/>
              <a:gd name="connsiteY8" fmla="*/ 685800 h 992461"/>
              <a:gd name="connsiteX9" fmla="*/ 1759376 w 1774616"/>
              <a:gd name="connsiteY9" fmla="*/ 590550 h 992461"/>
              <a:gd name="connsiteX10" fmla="*/ 1698416 w 1774616"/>
              <a:gd name="connsiteY10" fmla="*/ 533400 h 992461"/>
              <a:gd name="connsiteX11" fmla="*/ 1694606 w 1774616"/>
              <a:gd name="connsiteY11" fmla="*/ 476250 h 992461"/>
              <a:gd name="connsiteX12" fmla="*/ 1717466 w 1774616"/>
              <a:gd name="connsiteY12" fmla="*/ 430530 h 992461"/>
              <a:gd name="connsiteX13" fmla="*/ 1622216 w 1774616"/>
              <a:gd name="connsiteY13" fmla="*/ 0 h 992461"/>
              <a:gd name="connsiteX14" fmla="*/ 1302176 w 1774616"/>
              <a:gd name="connsiteY14" fmla="*/ 26670 h 992461"/>
              <a:gd name="connsiteX15" fmla="*/ 978326 w 1774616"/>
              <a:gd name="connsiteY15" fmla="*/ 76200 h 992461"/>
              <a:gd name="connsiteX0" fmla="*/ 978326 w 1774616"/>
              <a:gd name="connsiteY0" fmla="*/ 76200 h 765810"/>
              <a:gd name="connsiteX1" fmla="*/ 1065956 w 1774616"/>
              <a:gd name="connsiteY1" fmla="*/ 236220 h 765810"/>
              <a:gd name="connsiteX2" fmla="*/ 1145966 w 1774616"/>
              <a:gd name="connsiteY2" fmla="*/ 381000 h 765810"/>
              <a:gd name="connsiteX3" fmla="*/ 1218356 w 1774616"/>
              <a:gd name="connsiteY3" fmla="*/ 483870 h 765810"/>
              <a:gd name="connsiteX4" fmla="*/ 577512 w 1774616"/>
              <a:gd name="connsiteY4" fmla="*/ 584402 h 765810"/>
              <a:gd name="connsiteX5" fmla="*/ 1226277 w 1774616"/>
              <a:gd name="connsiteY5" fmla="*/ 550100 h 765810"/>
              <a:gd name="connsiteX6" fmla="*/ 1283126 w 1774616"/>
              <a:gd name="connsiteY6" fmla="*/ 750570 h 765810"/>
              <a:gd name="connsiteX7" fmla="*/ 1332656 w 1774616"/>
              <a:gd name="connsiteY7" fmla="*/ 765810 h 765810"/>
              <a:gd name="connsiteX8" fmla="*/ 1774616 w 1774616"/>
              <a:gd name="connsiteY8" fmla="*/ 685800 h 765810"/>
              <a:gd name="connsiteX9" fmla="*/ 1759376 w 1774616"/>
              <a:gd name="connsiteY9" fmla="*/ 590550 h 765810"/>
              <a:gd name="connsiteX10" fmla="*/ 1698416 w 1774616"/>
              <a:gd name="connsiteY10" fmla="*/ 533400 h 765810"/>
              <a:gd name="connsiteX11" fmla="*/ 1694606 w 1774616"/>
              <a:gd name="connsiteY11" fmla="*/ 476250 h 765810"/>
              <a:gd name="connsiteX12" fmla="*/ 1717466 w 1774616"/>
              <a:gd name="connsiteY12" fmla="*/ 430530 h 765810"/>
              <a:gd name="connsiteX13" fmla="*/ 1622216 w 1774616"/>
              <a:gd name="connsiteY13" fmla="*/ 0 h 765810"/>
              <a:gd name="connsiteX14" fmla="*/ 1302176 w 1774616"/>
              <a:gd name="connsiteY14" fmla="*/ 26670 h 765810"/>
              <a:gd name="connsiteX15" fmla="*/ 978326 w 1774616"/>
              <a:gd name="connsiteY15" fmla="*/ 76200 h 765810"/>
              <a:gd name="connsiteX0" fmla="*/ 978326 w 1774616"/>
              <a:gd name="connsiteY0" fmla="*/ 76200 h 765810"/>
              <a:gd name="connsiteX1" fmla="*/ 1065956 w 1774616"/>
              <a:gd name="connsiteY1" fmla="*/ 236220 h 765810"/>
              <a:gd name="connsiteX2" fmla="*/ 1145966 w 1774616"/>
              <a:gd name="connsiteY2" fmla="*/ 381000 h 765810"/>
              <a:gd name="connsiteX3" fmla="*/ 1218356 w 1774616"/>
              <a:gd name="connsiteY3" fmla="*/ 483870 h 765810"/>
              <a:gd name="connsiteX4" fmla="*/ 577512 w 1774616"/>
              <a:gd name="connsiteY4" fmla="*/ 584402 h 765810"/>
              <a:gd name="connsiteX5" fmla="*/ 750025 w 1774616"/>
              <a:gd name="connsiteY5" fmla="*/ 581850 h 765810"/>
              <a:gd name="connsiteX6" fmla="*/ 1226277 w 1774616"/>
              <a:gd name="connsiteY6" fmla="*/ 550100 h 765810"/>
              <a:gd name="connsiteX7" fmla="*/ 1283126 w 1774616"/>
              <a:gd name="connsiteY7" fmla="*/ 750570 h 765810"/>
              <a:gd name="connsiteX8" fmla="*/ 1332656 w 1774616"/>
              <a:gd name="connsiteY8" fmla="*/ 765810 h 765810"/>
              <a:gd name="connsiteX9" fmla="*/ 1774616 w 1774616"/>
              <a:gd name="connsiteY9" fmla="*/ 685800 h 765810"/>
              <a:gd name="connsiteX10" fmla="*/ 1759376 w 1774616"/>
              <a:gd name="connsiteY10" fmla="*/ 590550 h 765810"/>
              <a:gd name="connsiteX11" fmla="*/ 1698416 w 1774616"/>
              <a:gd name="connsiteY11" fmla="*/ 533400 h 765810"/>
              <a:gd name="connsiteX12" fmla="*/ 1694606 w 1774616"/>
              <a:gd name="connsiteY12" fmla="*/ 476250 h 765810"/>
              <a:gd name="connsiteX13" fmla="*/ 1717466 w 1774616"/>
              <a:gd name="connsiteY13" fmla="*/ 430530 h 765810"/>
              <a:gd name="connsiteX14" fmla="*/ 1622216 w 1774616"/>
              <a:gd name="connsiteY14" fmla="*/ 0 h 765810"/>
              <a:gd name="connsiteX15" fmla="*/ 1302176 w 1774616"/>
              <a:gd name="connsiteY15" fmla="*/ 26670 h 765810"/>
              <a:gd name="connsiteX16" fmla="*/ 978326 w 1774616"/>
              <a:gd name="connsiteY16" fmla="*/ 76200 h 765810"/>
              <a:gd name="connsiteX0" fmla="*/ 978326 w 1774616"/>
              <a:gd name="connsiteY0" fmla="*/ 76200 h 883762"/>
              <a:gd name="connsiteX1" fmla="*/ 1065956 w 1774616"/>
              <a:gd name="connsiteY1" fmla="*/ 236220 h 883762"/>
              <a:gd name="connsiteX2" fmla="*/ 1145966 w 1774616"/>
              <a:gd name="connsiteY2" fmla="*/ 381000 h 883762"/>
              <a:gd name="connsiteX3" fmla="*/ 1218356 w 1774616"/>
              <a:gd name="connsiteY3" fmla="*/ 483870 h 883762"/>
              <a:gd name="connsiteX4" fmla="*/ 577512 w 1774616"/>
              <a:gd name="connsiteY4" fmla="*/ 584402 h 883762"/>
              <a:gd name="connsiteX5" fmla="*/ 750025 w 1774616"/>
              <a:gd name="connsiteY5" fmla="*/ 581850 h 883762"/>
              <a:gd name="connsiteX6" fmla="*/ 478296 w 1774616"/>
              <a:gd name="connsiteY6" fmla="*/ 883762 h 883762"/>
              <a:gd name="connsiteX7" fmla="*/ 1226277 w 1774616"/>
              <a:gd name="connsiteY7" fmla="*/ 550100 h 883762"/>
              <a:gd name="connsiteX8" fmla="*/ 1283126 w 1774616"/>
              <a:gd name="connsiteY8" fmla="*/ 750570 h 883762"/>
              <a:gd name="connsiteX9" fmla="*/ 1332656 w 1774616"/>
              <a:gd name="connsiteY9" fmla="*/ 765810 h 883762"/>
              <a:gd name="connsiteX10" fmla="*/ 1774616 w 1774616"/>
              <a:gd name="connsiteY10" fmla="*/ 685800 h 883762"/>
              <a:gd name="connsiteX11" fmla="*/ 1759376 w 1774616"/>
              <a:gd name="connsiteY11" fmla="*/ 590550 h 883762"/>
              <a:gd name="connsiteX12" fmla="*/ 1698416 w 1774616"/>
              <a:gd name="connsiteY12" fmla="*/ 533400 h 883762"/>
              <a:gd name="connsiteX13" fmla="*/ 1694606 w 1774616"/>
              <a:gd name="connsiteY13" fmla="*/ 476250 h 883762"/>
              <a:gd name="connsiteX14" fmla="*/ 1717466 w 1774616"/>
              <a:gd name="connsiteY14" fmla="*/ 430530 h 883762"/>
              <a:gd name="connsiteX15" fmla="*/ 1622216 w 1774616"/>
              <a:gd name="connsiteY15" fmla="*/ 0 h 883762"/>
              <a:gd name="connsiteX16" fmla="*/ 1302176 w 1774616"/>
              <a:gd name="connsiteY16" fmla="*/ 26670 h 883762"/>
              <a:gd name="connsiteX17" fmla="*/ 978326 w 1774616"/>
              <a:gd name="connsiteY17" fmla="*/ 76200 h 883762"/>
              <a:gd name="connsiteX0" fmla="*/ 978326 w 1774616"/>
              <a:gd name="connsiteY0" fmla="*/ 76200 h 883762"/>
              <a:gd name="connsiteX1" fmla="*/ 1065956 w 1774616"/>
              <a:gd name="connsiteY1" fmla="*/ 236220 h 883762"/>
              <a:gd name="connsiteX2" fmla="*/ 1145966 w 1774616"/>
              <a:gd name="connsiteY2" fmla="*/ 381000 h 883762"/>
              <a:gd name="connsiteX3" fmla="*/ 1218356 w 1774616"/>
              <a:gd name="connsiteY3" fmla="*/ 483870 h 883762"/>
              <a:gd name="connsiteX4" fmla="*/ 577512 w 1774616"/>
              <a:gd name="connsiteY4" fmla="*/ 584402 h 883762"/>
              <a:gd name="connsiteX5" fmla="*/ 496441 w 1774616"/>
              <a:gd name="connsiteY5" fmla="*/ 752226 h 883762"/>
              <a:gd name="connsiteX6" fmla="*/ 478296 w 1774616"/>
              <a:gd name="connsiteY6" fmla="*/ 883762 h 883762"/>
              <a:gd name="connsiteX7" fmla="*/ 1226277 w 1774616"/>
              <a:gd name="connsiteY7" fmla="*/ 550100 h 883762"/>
              <a:gd name="connsiteX8" fmla="*/ 1283126 w 1774616"/>
              <a:gd name="connsiteY8" fmla="*/ 750570 h 883762"/>
              <a:gd name="connsiteX9" fmla="*/ 1332656 w 1774616"/>
              <a:gd name="connsiteY9" fmla="*/ 765810 h 883762"/>
              <a:gd name="connsiteX10" fmla="*/ 1774616 w 1774616"/>
              <a:gd name="connsiteY10" fmla="*/ 685800 h 883762"/>
              <a:gd name="connsiteX11" fmla="*/ 1759376 w 1774616"/>
              <a:gd name="connsiteY11" fmla="*/ 590550 h 883762"/>
              <a:gd name="connsiteX12" fmla="*/ 1698416 w 1774616"/>
              <a:gd name="connsiteY12" fmla="*/ 533400 h 883762"/>
              <a:gd name="connsiteX13" fmla="*/ 1694606 w 1774616"/>
              <a:gd name="connsiteY13" fmla="*/ 476250 h 883762"/>
              <a:gd name="connsiteX14" fmla="*/ 1717466 w 1774616"/>
              <a:gd name="connsiteY14" fmla="*/ 430530 h 883762"/>
              <a:gd name="connsiteX15" fmla="*/ 1622216 w 1774616"/>
              <a:gd name="connsiteY15" fmla="*/ 0 h 883762"/>
              <a:gd name="connsiteX16" fmla="*/ 1302176 w 1774616"/>
              <a:gd name="connsiteY16" fmla="*/ 26670 h 883762"/>
              <a:gd name="connsiteX17" fmla="*/ 978326 w 1774616"/>
              <a:gd name="connsiteY17" fmla="*/ 76200 h 883762"/>
              <a:gd name="connsiteX0" fmla="*/ 1045660 w 1841950"/>
              <a:gd name="connsiteY0" fmla="*/ 76200 h 883762"/>
              <a:gd name="connsiteX1" fmla="*/ 1133290 w 1841950"/>
              <a:gd name="connsiteY1" fmla="*/ 236220 h 883762"/>
              <a:gd name="connsiteX2" fmla="*/ 1213300 w 1841950"/>
              <a:gd name="connsiteY2" fmla="*/ 381000 h 883762"/>
              <a:gd name="connsiteX3" fmla="*/ 1285690 w 1841950"/>
              <a:gd name="connsiteY3" fmla="*/ 483870 h 883762"/>
              <a:gd name="connsiteX4" fmla="*/ 577512 w 1841950"/>
              <a:gd name="connsiteY4" fmla="*/ 589080 h 883762"/>
              <a:gd name="connsiteX5" fmla="*/ 563775 w 1841950"/>
              <a:gd name="connsiteY5" fmla="*/ 752226 h 883762"/>
              <a:gd name="connsiteX6" fmla="*/ 545630 w 1841950"/>
              <a:gd name="connsiteY6" fmla="*/ 883762 h 883762"/>
              <a:gd name="connsiteX7" fmla="*/ 1293611 w 1841950"/>
              <a:gd name="connsiteY7" fmla="*/ 550100 h 883762"/>
              <a:gd name="connsiteX8" fmla="*/ 1350460 w 1841950"/>
              <a:gd name="connsiteY8" fmla="*/ 750570 h 883762"/>
              <a:gd name="connsiteX9" fmla="*/ 1399990 w 1841950"/>
              <a:gd name="connsiteY9" fmla="*/ 765810 h 883762"/>
              <a:gd name="connsiteX10" fmla="*/ 1841950 w 1841950"/>
              <a:gd name="connsiteY10" fmla="*/ 685800 h 883762"/>
              <a:gd name="connsiteX11" fmla="*/ 1826710 w 1841950"/>
              <a:gd name="connsiteY11" fmla="*/ 590550 h 883762"/>
              <a:gd name="connsiteX12" fmla="*/ 1765750 w 1841950"/>
              <a:gd name="connsiteY12" fmla="*/ 533400 h 883762"/>
              <a:gd name="connsiteX13" fmla="*/ 1761940 w 1841950"/>
              <a:gd name="connsiteY13" fmla="*/ 476250 h 883762"/>
              <a:gd name="connsiteX14" fmla="*/ 1784800 w 1841950"/>
              <a:gd name="connsiteY14" fmla="*/ 430530 h 883762"/>
              <a:gd name="connsiteX15" fmla="*/ 1689550 w 1841950"/>
              <a:gd name="connsiteY15" fmla="*/ 0 h 883762"/>
              <a:gd name="connsiteX16" fmla="*/ 1369510 w 1841950"/>
              <a:gd name="connsiteY16" fmla="*/ 26670 h 883762"/>
              <a:gd name="connsiteX17" fmla="*/ 1045660 w 1841950"/>
              <a:gd name="connsiteY17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747981 w 1296320"/>
              <a:gd name="connsiteY7" fmla="*/ 550100 h 883762"/>
              <a:gd name="connsiteX8" fmla="*/ 804830 w 1296320"/>
              <a:gd name="connsiteY8" fmla="*/ 750570 h 883762"/>
              <a:gd name="connsiteX9" fmla="*/ 854360 w 1296320"/>
              <a:gd name="connsiteY9" fmla="*/ 765810 h 883762"/>
              <a:gd name="connsiteX10" fmla="*/ 1296320 w 1296320"/>
              <a:gd name="connsiteY10" fmla="*/ 685800 h 883762"/>
              <a:gd name="connsiteX11" fmla="*/ 1281080 w 1296320"/>
              <a:gd name="connsiteY11" fmla="*/ 590550 h 883762"/>
              <a:gd name="connsiteX12" fmla="*/ 1220120 w 1296320"/>
              <a:gd name="connsiteY12" fmla="*/ 533400 h 883762"/>
              <a:gd name="connsiteX13" fmla="*/ 1216310 w 1296320"/>
              <a:gd name="connsiteY13" fmla="*/ 476250 h 883762"/>
              <a:gd name="connsiteX14" fmla="*/ 1239170 w 1296320"/>
              <a:gd name="connsiteY14" fmla="*/ 430530 h 883762"/>
              <a:gd name="connsiteX15" fmla="*/ 1143920 w 1296320"/>
              <a:gd name="connsiteY15" fmla="*/ 0 h 883762"/>
              <a:gd name="connsiteX16" fmla="*/ 823880 w 1296320"/>
              <a:gd name="connsiteY16" fmla="*/ 26670 h 883762"/>
              <a:gd name="connsiteX17" fmla="*/ 500030 w 1296320"/>
              <a:gd name="connsiteY17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484907 w 1296320"/>
              <a:gd name="connsiteY7" fmla="*/ 668029 h 883762"/>
              <a:gd name="connsiteX8" fmla="*/ 747981 w 1296320"/>
              <a:gd name="connsiteY8" fmla="*/ 550100 h 883762"/>
              <a:gd name="connsiteX9" fmla="*/ 804830 w 1296320"/>
              <a:gd name="connsiteY9" fmla="*/ 750570 h 883762"/>
              <a:gd name="connsiteX10" fmla="*/ 854360 w 1296320"/>
              <a:gd name="connsiteY10" fmla="*/ 765810 h 883762"/>
              <a:gd name="connsiteX11" fmla="*/ 1296320 w 1296320"/>
              <a:gd name="connsiteY11" fmla="*/ 685800 h 883762"/>
              <a:gd name="connsiteX12" fmla="*/ 1281080 w 1296320"/>
              <a:gd name="connsiteY12" fmla="*/ 590550 h 883762"/>
              <a:gd name="connsiteX13" fmla="*/ 1220120 w 1296320"/>
              <a:gd name="connsiteY13" fmla="*/ 533400 h 883762"/>
              <a:gd name="connsiteX14" fmla="*/ 1216310 w 1296320"/>
              <a:gd name="connsiteY14" fmla="*/ 476250 h 883762"/>
              <a:gd name="connsiteX15" fmla="*/ 1239170 w 1296320"/>
              <a:gd name="connsiteY15" fmla="*/ 430530 h 883762"/>
              <a:gd name="connsiteX16" fmla="*/ 1143920 w 1296320"/>
              <a:gd name="connsiteY16" fmla="*/ 0 h 883762"/>
              <a:gd name="connsiteX17" fmla="*/ 823880 w 1296320"/>
              <a:gd name="connsiteY17" fmla="*/ 26670 h 883762"/>
              <a:gd name="connsiteX18" fmla="*/ 500030 w 1296320"/>
              <a:gd name="connsiteY18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811614 w 1296320"/>
              <a:gd name="connsiteY7" fmla="*/ 799708 h 883762"/>
              <a:gd name="connsiteX8" fmla="*/ 747981 w 1296320"/>
              <a:gd name="connsiteY8" fmla="*/ 550100 h 883762"/>
              <a:gd name="connsiteX9" fmla="*/ 804830 w 1296320"/>
              <a:gd name="connsiteY9" fmla="*/ 750570 h 883762"/>
              <a:gd name="connsiteX10" fmla="*/ 854360 w 1296320"/>
              <a:gd name="connsiteY10" fmla="*/ 765810 h 883762"/>
              <a:gd name="connsiteX11" fmla="*/ 1296320 w 1296320"/>
              <a:gd name="connsiteY11" fmla="*/ 685800 h 883762"/>
              <a:gd name="connsiteX12" fmla="*/ 1281080 w 1296320"/>
              <a:gd name="connsiteY12" fmla="*/ 590550 h 883762"/>
              <a:gd name="connsiteX13" fmla="*/ 1220120 w 1296320"/>
              <a:gd name="connsiteY13" fmla="*/ 533400 h 883762"/>
              <a:gd name="connsiteX14" fmla="*/ 1216310 w 1296320"/>
              <a:gd name="connsiteY14" fmla="*/ 476250 h 883762"/>
              <a:gd name="connsiteX15" fmla="*/ 1239170 w 1296320"/>
              <a:gd name="connsiteY15" fmla="*/ 430530 h 883762"/>
              <a:gd name="connsiteX16" fmla="*/ 1143920 w 1296320"/>
              <a:gd name="connsiteY16" fmla="*/ 0 h 883762"/>
              <a:gd name="connsiteX17" fmla="*/ 823880 w 1296320"/>
              <a:gd name="connsiteY17" fmla="*/ 26670 h 883762"/>
              <a:gd name="connsiteX18" fmla="*/ 500030 w 1296320"/>
              <a:gd name="connsiteY18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811614 w 1296320"/>
              <a:gd name="connsiteY7" fmla="*/ 799708 h 883762"/>
              <a:gd name="connsiteX8" fmla="*/ 804830 w 1296320"/>
              <a:gd name="connsiteY8" fmla="*/ 750570 h 883762"/>
              <a:gd name="connsiteX9" fmla="*/ 854360 w 1296320"/>
              <a:gd name="connsiteY9" fmla="*/ 765810 h 883762"/>
              <a:gd name="connsiteX10" fmla="*/ 1296320 w 1296320"/>
              <a:gd name="connsiteY10" fmla="*/ 685800 h 883762"/>
              <a:gd name="connsiteX11" fmla="*/ 1281080 w 1296320"/>
              <a:gd name="connsiteY11" fmla="*/ 590550 h 883762"/>
              <a:gd name="connsiteX12" fmla="*/ 1220120 w 1296320"/>
              <a:gd name="connsiteY12" fmla="*/ 533400 h 883762"/>
              <a:gd name="connsiteX13" fmla="*/ 1216310 w 1296320"/>
              <a:gd name="connsiteY13" fmla="*/ 476250 h 883762"/>
              <a:gd name="connsiteX14" fmla="*/ 1239170 w 1296320"/>
              <a:gd name="connsiteY14" fmla="*/ 430530 h 883762"/>
              <a:gd name="connsiteX15" fmla="*/ 1143920 w 1296320"/>
              <a:gd name="connsiteY15" fmla="*/ 0 h 883762"/>
              <a:gd name="connsiteX16" fmla="*/ 823880 w 1296320"/>
              <a:gd name="connsiteY16" fmla="*/ 26670 h 883762"/>
              <a:gd name="connsiteX17" fmla="*/ 500030 w 1296320"/>
              <a:gd name="connsiteY17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811614 w 1296320"/>
              <a:gd name="connsiteY7" fmla="*/ 799708 h 883762"/>
              <a:gd name="connsiteX8" fmla="*/ 854360 w 1296320"/>
              <a:gd name="connsiteY8" fmla="*/ 765810 h 883762"/>
              <a:gd name="connsiteX9" fmla="*/ 1296320 w 1296320"/>
              <a:gd name="connsiteY9" fmla="*/ 685800 h 883762"/>
              <a:gd name="connsiteX10" fmla="*/ 1281080 w 1296320"/>
              <a:gd name="connsiteY10" fmla="*/ 590550 h 883762"/>
              <a:gd name="connsiteX11" fmla="*/ 1220120 w 1296320"/>
              <a:gd name="connsiteY11" fmla="*/ 533400 h 883762"/>
              <a:gd name="connsiteX12" fmla="*/ 1216310 w 1296320"/>
              <a:gd name="connsiteY12" fmla="*/ 476250 h 883762"/>
              <a:gd name="connsiteX13" fmla="*/ 1239170 w 1296320"/>
              <a:gd name="connsiteY13" fmla="*/ 430530 h 883762"/>
              <a:gd name="connsiteX14" fmla="*/ 1143920 w 1296320"/>
              <a:gd name="connsiteY14" fmla="*/ 0 h 883762"/>
              <a:gd name="connsiteX15" fmla="*/ 823880 w 1296320"/>
              <a:gd name="connsiteY15" fmla="*/ 26670 h 883762"/>
              <a:gd name="connsiteX16" fmla="*/ 500030 w 1296320"/>
              <a:gd name="connsiteY16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811614 w 1296320"/>
              <a:gd name="connsiteY7" fmla="*/ 799708 h 883762"/>
              <a:gd name="connsiteX8" fmla="*/ 854360 w 1296320"/>
              <a:gd name="connsiteY8" fmla="*/ 765810 h 883762"/>
              <a:gd name="connsiteX9" fmla="*/ 1296320 w 1296320"/>
              <a:gd name="connsiteY9" fmla="*/ 685800 h 883762"/>
              <a:gd name="connsiteX10" fmla="*/ 1281080 w 1296320"/>
              <a:gd name="connsiteY10" fmla="*/ 590550 h 883762"/>
              <a:gd name="connsiteX11" fmla="*/ 1220120 w 1296320"/>
              <a:gd name="connsiteY11" fmla="*/ 533400 h 883762"/>
              <a:gd name="connsiteX12" fmla="*/ 1216310 w 1296320"/>
              <a:gd name="connsiteY12" fmla="*/ 476250 h 883762"/>
              <a:gd name="connsiteX13" fmla="*/ 1239170 w 1296320"/>
              <a:gd name="connsiteY13" fmla="*/ 430530 h 883762"/>
              <a:gd name="connsiteX14" fmla="*/ 1143920 w 1296320"/>
              <a:gd name="connsiteY14" fmla="*/ 0 h 883762"/>
              <a:gd name="connsiteX15" fmla="*/ 1074555 w 1296320"/>
              <a:gd name="connsiteY15" fmla="*/ 5810 h 883762"/>
              <a:gd name="connsiteX16" fmla="*/ 823880 w 1296320"/>
              <a:gd name="connsiteY16" fmla="*/ 26670 h 883762"/>
              <a:gd name="connsiteX17" fmla="*/ 500030 w 1296320"/>
              <a:gd name="connsiteY17" fmla="*/ 76200 h 883762"/>
              <a:gd name="connsiteX0" fmla="*/ 500030 w 1296320"/>
              <a:gd name="connsiteY0" fmla="*/ 554246 h 1361808"/>
              <a:gd name="connsiteX1" fmla="*/ 587660 w 1296320"/>
              <a:gd name="connsiteY1" fmla="*/ 714266 h 1361808"/>
              <a:gd name="connsiteX2" fmla="*/ 667670 w 1296320"/>
              <a:gd name="connsiteY2" fmla="*/ 859046 h 1361808"/>
              <a:gd name="connsiteX3" fmla="*/ 740060 w 1296320"/>
              <a:gd name="connsiteY3" fmla="*/ 961916 h 1361808"/>
              <a:gd name="connsiteX4" fmla="*/ 31882 w 1296320"/>
              <a:gd name="connsiteY4" fmla="*/ 1067126 h 1361808"/>
              <a:gd name="connsiteX5" fmla="*/ 18145 w 1296320"/>
              <a:gd name="connsiteY5" fmla="*/ 1230272 h 1361808"/>
              <a:gd name="connsiteX6" fmla="*/ 0 w 1296320"/>
              <a:gd name="connsiteY6" fmla="*/ 1361808 h 1361808"/>
              <a:gd name="connsiteX7" fmla="*/ 811614 w 1296320"/>
              <a:gd name="connsiteY7" fmla="*/ 1277754 h 1361808"/>
              <a:gd name="connsiteX8" fmla="*/ 854360 w 1296320"/>
              <a:gd name="connsiteY8" fmla="*/ 1243856 h 1361808"/>
              <a:gd name="connsiteX9" fmla="*/ 1296320 w 1296320"/>
              <a:gd name="connsiteY9" fmla="*/ 1163846 h 1361808"/>
              <a:gd name="connsiteX10" fmla="*/ 1281080 w 1296320"/>
              <a:gd name="connsiteY10" fmla="*/ 1068596 h 1361808"/>
              <a:gd name="connsiteX11" fmla="*/ 1220120 w 1296320"/>
              <a:gd name="connsiteY11" fmla="*/ 1011446 h 1361808"/>
              <a:gd name="connsiteX12" fmla="*/ 1216310 w 1296320"/>
              <a:gd name="connsiteY12" fmla="*/ 954296 h 1361808"/>
              <a:gd name="connsiteX13" fmla="*/ 1239170 w 1296320"/>
              <a:gd name="connsiteY13" fmla="*/ 908576 h 1361808"/>
              <a:gd name="connsiteX14" fmla="*/ 1143920 w 1296320"/>
              <a:gd name="connsiteY14" fmla="*/ 478046 h 1361808"/>
              <a:gd name="connsiteX15" fmla="*/ 1074555 w 1296320"/>
              <a:gd name="connsiteY15" fmla="*/ 483856 h 1361808"/>
              <a:gd name="connsiteX16" fmla="*/ 823880 w 1296320"/>
              <a:gd name="connsiteY16" fmla="*/ 504716 h 1361808"/>
              <a:gd name="connsiteX17" fmla="*/ 500030 w 1296320"/>
              <a:gd name="connsiteY17" fmla="*/ 554246 h 1361808"/>
              <a:gd name="connsiteX0" fmla="*/ 500030 w 1592524"/>
              <a:gd name="connsiteY0" fmla="*/ 430280 h 1237842"/>
              <a:gd name="connsiteX1" fmla="*/ 587660 w 1592524"/>
              <a:gd name="connsiteY1" fmla="*/ 590300 h 1237842"/>
              <a:gd name="connsiteX2" fmla="*/ 667670 w 1592524"/>
              <a:gd name="connsiteY2" fmla="*/ 735080 h 1237842"/>
              <a:gd name="connsiteX3" fmla="*/ 740060 w 1592524"/>
              <a:gd name="connsiteY3" fmla="*/ 837950 h 1237842"/>
              <a:gd name="connsiteX4" fmla="*/ 31882 w 1592524"/>
              <a:gd name="connsiteY4" fmla="*/ 943160 h 1237842"/>
              <a:gd name="connsiteX5" fmla="*/ 18145 w 1592524"/>
              <a:gd name="connsiteY5" fmla="*/ 1106306 h 1237842"/>
              <a:gd name="connsiteX6" fmla="*/ 0 w 1592524"/>
              <a:gd name="connsiteY6" fmla="*/ 1237842 h 1237842"/>
              <a:gd name="connsiteX7" fmla="*/ 811614 w 1592524"/>
              <a:gd name="connsiteY7" fmla="*/ 1153788 h 1237842"/>
              <a:gd name="connsiteX8" fmla="*/ 854360 w 1592524"/>
              <a:gd name="connsiteY8" fmla="*/ 1119890 h 1237842"/>
              <a:gd name="connsiteX9" fmla="*/ 1296320 w 1592524"/>
              <a:gd name="connsiteY9" fmla="*/ 1039880 h 1237842"/>
              <a:gd name="connsiteX10" fmla="*/ 1281080 w 1592524"/>
              <a:gd name="connsiteY10" fmla="*/ 944630 h 1237842"/>
              <a:gd name="connsiteX11" fmla="*/ 1220120 w 1592524"/>
              <a:gd name="connsiteY11" fmla="*/ 887480 h 1237842"/>
              <a:gd name="connsiteX12" fmla="*/ 1216310 w 1592524"/>
              <a:gd name="connsiteY12" fmla="*/ 830330 h 1237842"/>
              <a:gd name="connsiteX13" fmla="*/ 1239170 w 1592524"/>
              <a:gd name="connsiteY13" fmla="*/ 784610 h 1237842"/>
              <a:gd name="connsiteX14" fmla="*/ 1143920 w 1592524"/>
              <a:gd name="connsiteY14" fmla="*/ 354080 h 1237842"/>
              <a:gd name="connsiteX15" fmla="*/ 1580963 w 1592524"/>
              <a:gd name="connsiteY15" fmla="*/ 967 h 1237842"/>
              <a:gd name="connsiteX16" fmla="*/ 1074555 w 1592524"/>
              <a:gd name="connsiteY16" fmla="*/ 359890 h 1237842"/>
              <a:gd name="connsiteX17" fmla="*/ 823880 w 1592524"/>
              <a:gd name="connsiteY17" fmla="*/ 380750 h 1237842"/>
              <a:gd name="connsiteX18" fmla="*/ 500030 w 1592524"/>
              <a:gd name="connsiteY18" fmla="*/ 430280 h 1237842"/>
              <a:gd name="connsiteX0" fmla="*/ 500030 w 1592524"/>
              <a:gd name="connsiteY0" fmla="*/ 437507 h 1245069"/>
              <a:gd name="connsiteX1" fmla="*/ 587660 w 1592524"/>
              <a:gd name="connsiteY1" fmla="*/ 597527 h 1245069"/>
              <a:gd name="connsiteX2" fmla="*/ 667670 w 1592524"/>
              <a:gd name="connsiteY2" fmla="*/ 742307 h 1245069"/>
              <a:gd name="connsiteX3" fmla="*/ 740060 w 1592524"/>
              <a:gd name="connsiteY3" fmla="*/ 845177 h 1245069"/>
              <a:gd name="connsiteX4" fmla="*/ 31882 w 1592524"/>
              <a:gd name="connsiteY4" fmla="*/ 950387 h 1245069"/>
              <a:gd name="connsiteX5" fmla="*/ 18145 w 1592524"/>
              <a:gd name="connsiteY5" fmla="*/ 1113533 h 1245069"/>
              <a:gd name="connsiteX6" fmla="*/ 0 w 1592524"/>
              <a:gd name="connsiteY6" fmla="*/ 1245069 h 1245069"/>
              <a:gd name="connsiteX7" fmla="*/ 811614 w 1592524"/>
              <a:gd name="connsiteY7" fmla="*/ 1161015 h 1245069"/>
              <a:gd name="connsiteX8" fmla="*/ 854360 w 1592524"/>
              <a:gd name="connsiteY8" fmla="*/ 1127117 h 1245069"/>
              <a:gd name="connsiteX9" fmla="*/ 1296320 w 1592524"/>
              <a:gd name="connsiteY9" fmla="*/ 1047107 h 1245069"/>
              <a:gd name="connsiteX10" fmla="*/ 1281080 w 1592524"/>
              <a:gd name="connsiteY10" fmla="*/ 951857 h 1245069"/>
              <a:gd name="connsiteX11" fmla="*/ 1220120 w 1592524"/>
              <a:gd name="connsiteY11" fmla="*/ 894707 h 1245069"/>
              <a:gd name="connsiteX12" fmla="*/ 1216310 w 1592524"/>
              <a:gd name="connsiteY12" fmla="*/ 837557 h 1245069"/>
              <a:gd name="connsiteX13" fmla="*/ 1239170 w 1592524"/>
              <a:gd name="connsiteY13" fmla="*/ 791837 h 1245069"/>
              <a:gd name="connsiteX14" fmla="*/ 1143920 w 1592524"/>
              <a:gd name="connsiteY14" fmla="*/ 361307 h 1245069"/>
              <a:gd name="connsiteX15" fmla="*/ 1580963 w 1592524"/>
              <a:gd name="connsiteY15" fmla="*/ 8194 h 1245069"/>
              <a:gd name="connsiteX16" fmla="*/ 1164680 w 1592524"/>
              <a:gd name="connsiteY16" fmla="*/ 312144 h 1245069"/>
              <a:gd name="connsiteX17" fmla="*/ 1074555 w 1592524"/>
              <a:gd name="connsiteY17" fmla="*/ 367117 h 1245069"/>
              <a:gd name="connsiteX18" fmla="*/ 823880 w 1592524"/>
              <a:gd name="connsiteY18" fmla="*/ 387977 h 1245069"/>
              <a:gd name="connsiteX19" fmla="*/ 500030 w 1592524"/>
              <a:gd name="connsiteY19" fmla="*/ 437507 h 1245069"/>
              <a:gd name="connsiteX0" fmla="*/ 500030 w 1592524"/>
              <a:gd name="connsiteY0" fmla="*/ 557251 h 1364813"/>
              <a:gd name="connsiteX1" fmla="*/ 587660 w 1592524"/>
              <a:gd name="connsiteY1" fmla="*/ 717271 h 1364813"/>
              <a:gd name="connsiteX2" fmla="*/ 667670 w 1592524"/>
              <a:gd name="connsiteY2" fmla="*/ 862051 h 1364813"/>
              <a:gd name="connsiteX3" fmla="*/ 740060 w 1592524"/>
              <a:gd name="connsiteY3" fmla="*/ 964921 h 1364813"/>
              <a:gd name="connsiteX4" fmla="*/ 31882 w 1592524"/>
              <a:gd name="connsiteY4" fmla="*/ 1070131 h 1364813"/>
              <a:gd name="connsiteX5" fmla="*/ 18145 w 1592524"/>
              <a:gd name="connsiteY5" fmla="*/ 1233277 h 1364813"/>
              <a:gd name="connsiteX6" fmla="*/ 0 w 1592524"/>
              <a:gd name="connsiteY6" fmla="*/ 1364813 h 1364813"/>
              <a:gd name="connsiteX7" fmla="*/ 811614 w 1592524"/>
              <a:gd name="connsiteY7" fmla="*/ 1280759 h 1364813"/>
              <a:gd name="connsiteX8" fmla="*/ 854360 w 1592524"/>
              <a:gd name="connsiteY8" fmla="*/ 1246861 h 1364813"/>
              <a:gd name="connsiteX9" fmla="*/ 1296320 w 1592524"/>
              <a:gd name="connsiteY9" fmla="*/ 1166851 h 1364813"/>
              <a:gd name="connsiteX10" fmla="*/ 1281080 w 1592524"/>
              <a:gd name="connsiteY10" fmla="*/ 1071601 h 1364813"/>
              <a:gd name="connsiteX11" fmla="*/ 1220120 w 1592524"/>
              <a:gd name="connsiteY11" fmla="*/ 1014451 h 1364813"/>
              <a:gd name="connsiteX12" fmla="*/ 1216310 w 1592524"/>
              <a:gd name="connsiteY12" fmla="*/ 957301 h 1364813"/>
              <a:gd name="connsiteX13" fmla="*/ 1239170 w 1592524"/>
              <a:gd name="connsiteY13" fmla="*/ 911581 h 1364813"/>
              <a:gd name="connsiteX14" fmla="*/ 1143920 w 1592524"/>
              <a:gd name="connsiteY14" fmla="*/ 481051 h 1364813"/>
              <a:gd name="connsiteX15" fmla="*/ 1580963 w 1592524"/>
              <a:gd name="connsiteY15" fmla="*/ 127938 h 1364813"/>
              <a:gd name="connsiteX16" fmla="*/ 1073125 w 1592524"/>
              <a:gd name="connsiteY16" fmla="*/ 59820 h 1364813"/>
              <a:gd name="connsiteX17" fmla="*/ 1074555 w 1592524"/>
              <a:gd name="connsiteY17" fmla="*/ 486861 h 1364813"/>
              <a:gd name="connsiteX18" fmla="*/ 823880 w 1592524"/>
              <a:gd name="connsiteY18" fmla="*/ 507721 h 1364813"/>
              <a:gd name="connsiteX19" fmla="*/ 500030 w 1592524"/>
              <a:gd name="connsiteY19" fmla="*/ 557251 h 1364813"/>
              <a:gd name="connsiteX0" fmla="*/ 500030 w 1628213"/>
              <a:gd name="connsiteY0" fmla="*/ 557251 h 1364813"/>
              <a:gd name="connsiteX1" fmla="*/ 587660 w 1628213"/>
              <a:gd name="connsiteY1" fmla="*/ 717271 h 1364813"/>
              <a:gd name="connsiteX2" fmla="*/ 667670 w 1628213"/>
              <a:gd name="connsiteY2" fmla="*/ 862051 h 1364813"/>
              <a:gd name="connsiteX3" fmla="*/ 740060 w 1628213"/>
              <a:gd name="connsiteY3" fmla="*/ 964921 h 1364813"/>
              <a:gd name="connsiteX4" fmla="*/ 31882 w 1628213"/>
              <a:gd name="connsiteY4" fmla="*/ 1070131 h 1364813"/>
              <a:gd name="connsiteX5" fmla="*/ 18145 w 1628213"/>
              <a:gd name="connsiteY5" fmla="*/ 1233277 h 1364813"/>
              <a:gd name="connsiteX6" fmla="*/ 0 w 1628213"/>
              <a:gd name="connsiteY6" fmla="*/ 1364813 h 1364813"/>
              <a:gd name="connsiteX7" fmla="*/ 811614 w 1628213"/>
              <a:gd name="connsiteY7" fmla="*/ 1280759 h 1364813"/>
              <a:gd name="connsiteX8" fmla="*/ 854360 w 1628213"/>
              <a:gd name="connsiteY8" fmla="*/ 1246861 h 1364813"/>
              <a:gd name="connsiteX9" fmla="*/ 1296320 w 1628213"/>
              <a:gd name="connsiteY9" fmla="*/ 1166851 h 1364813"/>
              <a:gd name="connsiteX10" fmla="*/ 1281080 w 1628213"/>
              <a:gd name="connsiteY10" fmla="*/ 1071601 h 1364813"/>
              <a:gd name="connsiteX11" fmla="*/ 1220120 w 1628213"/>
              <a:gd name="connsiteY11" fmla="*/ 1014451 h 1364813"/>
              <a:gd name="connsiteX12" fmla="*/ 1216310 w 1628213"/>
              <a:gd name="connsiteY12" fmla="*/ 957301 h 1364813"/>
              <a:gd name="connsiteX13" fmla="*/ 1239170 w 1628213"/>
              <a:gd name="connsiteY13" fmla="*/ 911581 h 1364813"/>
              <a:gd name="connsiteX14" fmla="*/ 1143920 w 1628213"/>
              <a:gd name="connsiteY14" fmla="*/ 481051 h 1364813"/>
              <a:gd name="connsiteX15" fmla="*/ 1356622 w 1628213"/>
              <a:gd name="connsiteY15" fmla="*/ 284242 h 1364813"/>
              <a:gd name="connsiteX16" fmla="*/ 1580963 w 1628213"/>
              <a:gd name="connsiteY16" fmla="*/ 127938 h 1364813"/>
              <a:gd name="connsiteX17" fmla="*/ 1073125 w 1628213"/>
              <a:gd name="connsiteY17" fmla="*/ 59820 h 1364813"/>
              <a:gd name="connsiteX18" fmla="*/ 1074555 w 1628213"/>
              <a:gd name="connsiteY18" fmla="*/ 486861 h 1364813"/>
              <a:gd name="connsiteX19" fmla="*/ 823880 w 1628213"/>
              <a:gd name="connsiteY19" fmla="*/ 507721 h 1364813"/>
              <a:gd name="connsiteX20" fmla="*/ 500030 w 1628213"/>
              <a:gd name="connsiteY20" fmla="*/ 557251 h 1364813"/>
              <a:gd name="connsiteX0" fmla="*/ 500030 w 1736556"/>
              <a:gd name="connsiteY0" fmla="*/ 557251 h 1364813"/>
              <a:gd name="connsiteX1" fmla="*/ 587660 w 1736556"/>
              <a:gd name="connsiteY1" fmla="*/ 717271 h 1364813"/>
              <a:gd name="connsiteX2" fmla="*/ 667670 w 1736556"/>
              <a:gd name="connsiteY2" fmla="*/ 862051 h 1364813"/>
              <a:gd name="connsiteX3" fmla="*/ 740060 w 1736556"/>
              <a:gd name="connsiteY3" fmla="*/ 964921 h 1364813"/>
              <a:gd name="connsiteX4" fmla="*/ 31882 w 1736556"/>
              <a:gd name="connsiteY4" fmla="*/ 1070131 h 1364813"/>
              <a:gd name="connsiteX5" fmla="*/ 18145 w 1736556"/>
              <a:gd name="connsiteY5" fmla="*/ 1233277 h 1364813"/>
              <a:gd name="connsiteX6" fmla="*/ 0 w 1736556"/>
              <a:gd name="connsiteY6" fmla="*/ 1364813 h 1364813"/>
              <a:gd name="connsiteX7" fmla="*/ 811614 w 1736556"/>
              <a:gd name="connsiteY7" fmla="*/ 1280759 h 1364813"/>
              <a:gd name="connsiteX8" fmla="*/ 854360 w 1736556"/>
              <a:gd name="connsiteY8" fmla="*/ 1246861 h 1364813"/>
              <a:gd name="connsiteX9" fmla="*/ 1296320 w 1736556"/>
              <a:gd name="connsiteY9" fmla="*/ 1166851 h 1364813"/>
              <a:gd name="connsiteX10" fmla="*/ 1281080 w 1736556"/>
              <a:gd name="connsiteY10" fmla="*/ 1071601 h 1364813"/>
              <a:gd name="connsiteX11" fmla="*/ 1220120 w 1736556"/>
              <a:gd name="connsiteY11" fmla="*/ 1014451 h 1364813"/>
              <a:gd name="connsiteX12" fmla="*/ 1216310 w 1736556"/>
              <a:gd name="connsiteY12" fmla="*/ 957301 h 1364813"/>
              <a:gd name="connsiteX13" fmla="*/ 1239170 w 1736556"/>
              <a:gd name="connsiteY13" fmla="*/ 911581 h 1364813"/>
              <a:gd name="connsiteX14" fmla="*/ 1143920 w 1736556"/>
              <a:gd name="connsiteY14" fmla="*/ 481051 h 1364813"/>
              <a:gd name="connsiteX15" fmla="*/ 1663716 w 1736556"/>
              <a:gd name="connsiteY15" fmla="*/ 517532 h 1364813"/>
              <a:gd name="connsiteX16" fmla="*/ 1580963 w 1736556"/>
              <a:gd name="connsiteY16" fmla="*/ 127938 h 1364813"/>
              <a:gd name="connsiteX17" fmla="*/ 1073125 w 1736556"/>
              <a:gd name="connsiteY17" fmla="*/ 59820 h 1364813"/>
              <a:gd name="connsiteX18" fmla="*/ 1074555 w 1736556"/>
              <a:gd name="connsiteY18" fmla="*/ 486861 h 1364813"/>
              <a:gd name="connsiteX19" fmla="*/ 823880 w 1736556"/>
              <a:gd name="connsiteY19" fmla="*/ 507721 h 1364813"/>
              <a:gd name="connsiteX20" fmla="*/ 500030 w 1736556"/>
              <a:gd name="connsiteY20" fmla="*/ 557251 h 1364813"/>
              <a:gd name="connsiteX0" fmla="*/ 500030 w 1753303"/>
              <a:gd name="connsiteY0" fmla="*/ 557251 h 1364813"/>
              <a:gd name="connsiteX1" fmla="*/ 587660 w 1753303"/>
              <a:gd name="connsiteY1" fmla="*/ 717271 h 1364813"/>
              <a:gd name="connsiteX2" fmla="*/ 667670 w 1753303"/>
              <a:gd name="connsiteY2" fmla="*/ 862051 h 1364813"/>
              <a:gd name="connsiteX3" fmla="*/ 740060 w 1753303"/>
              <a:gd name="connsiteY3" fmla="*/ 964921 h 1364813"/>
              <a:gd name="connsiteX4" fmla="*/ 31882 w 1753303"/>
              <a:gd name="connsiteY4" fmla="*/ 1070131 h 1364813"/>
              <a:gd name="connsiteX5" fmla="*/ 18145 w 1753303"/>
              <a:gd name="connsiteY5" fmla="*/ 1233277 h 1364813"/>
              <a:gd name="connsiteX6" fmla="*/ 0 w 1753303"/>
              <a:gd name="connsiteY6" fmla="*/ 1364813 h 1364813"/>
              <a:gd name="connsiteX7" fmla="*/ 811614 w 1753303"/>
              <a:gd name="connsiteY7" fmla="*/ 1280759 h 1364813"/>
              <a:gd name="connsiteX8" fmla="*/ 854360 w 1753303"/>
              <a:gd name="connsiteY8" fmla="*/ 1246861 h 1364813"/>
              <a:gd name="connsiteX9" fmla="*/ 1296320 w 1753303"/>
              <a:gd name="connsiteY9" fmla="*/ 1166851 h 1364813"/>
              <a:gd name="connsiteX10" fmla="*/ 1281080 w 1753303"/>
              <a:gd name="connsiteY10" fmla="*/ 1071601 h 1364813"/>
              <a:gd name="connsiteX11" fmla="*/ 1220120 w 1753303"/>
              <a:gd name="connsiteY11" fmla="*/ 1014451 h 1364813"/>
              <a:gd name="connsiteX12" fmla="*/ 1216310 w 1753303"/>
              <a:gd name="connsiteY12" fmla="*/ 957301 h 1364813"/>
              <a:gd name="connsiteX13" fmla="*/ 1239170 w 1753303"/>
              <a:gd name="connsiteY13" fmla="*/ 911581 h 1364813"/>
              <a:gd name="connsiteX14" fmla="*/ 1143920 w 1753303"/>
              <a:gd name="connsiteY14" fmla="*/ 481051 h 1364813"/>
              <a:gd name="connsiteX15" fmla="*/ 1663716 w 1753303"/>
              <a:gd name="connsiteY15" fmla="*/ 517532 h 1364813"/>
              <a:gd name="connsiteX16" fmla="*/ 1681448 w 1753303"/>
              <a:gd name="connsiteY16" fmla="*/ 369878 h 1364813"/>
              <a:gd name="connsiteX17" fmla="*/ 1580963 w 1753303"/>
              <a:gd name="connsiteY17" fmla="*/ 127938 h 1364813"/>
              <a:gd name="connsiteX18" fmla="*/ 1073125 w 1753303"/>
              <a:gd name="connsiteY18" fmla="*/ 59820 h 1364813"/>
              <a:gd name="connsiteX19" fmla="*/ 1074555 w 1753303"/>
              <a:gd name="connsiteY19" fmla="*/ 486861 h 1364813"/>
              <a:gd name="connsiteX20" fmla="*/ 823880 w 1753303"/>
              <a:gd name="connsiteY20" fmla="*/ 507721 h 1364813"/>
              <a:gd name="connsiteX21" fmla="*/ 500030 w 1753303"/>
              <a:gd name="connsiteY21" fmla="*/ 557251 h 1364813"/>
              <a:gd name="connsiteX0" fmla="*/ 500030 w 1753304"/>
              <a:gd name="connsiteY0" fmla="*/ 497432 h 1304994"/>
              <a:gd name="connsiteX1" fmla="*/ 587660 w 1753304"/>
              <a:gd name="connsiteY1" fmla="*/ 657452 h 1304994"/>
              <a:gd name="connsiteX2" fmla="*/ 667670 w 1753304"/>
              <a:gd name="connsiteY2" fmla="*/ 802232 h 1304994"/>
              <a:gd name="connsiteX3" fmla="*/ 740060 w 1753304"/>
              <a:gd name="connsiteY3" fmla="*/ 905102 h 1304994"/>
              <a:gd name="connsiteX4" fmla="*/ 31882 w 1753304"/>
              <a:gd name="connsiteY4" fmla="*/ 1010312 h 1304994"/>
              <a:gd name="connsiteX5" fmla="*/ 18145 w 1753304"/>
              <a:gd name="connsiteY5" fmla="*/ 1173458 h 1304994"/>
              <a:gd name="connsiteX6" fmla="*/ 0 w 1753304"/>
              <a:gd name="connsiteY6" fmla="*/ 1304994 h 1304994"/>
              <a:gd name="connsiteX7" fmla="*/ 811614 w 1753304"/>
              <a:gd name="connsiteY7" fmla="*/ 1220940 h 1304994"/>
              <a:gd name="connsiteX8" fmla="*/ 854360 w 1753304"/>
              <a:gd name="connsiteY8" fmla="*/ 1187042 h 1304994"/>
              <a:gd name="connsiteX9" fmla="*/ 1296320 w 1753304"/>
              <a:gd name="connsiteY9" fmla="*/ 1107032 h 1304994"/>
              <a:gd name="connsiteX10" fmla="*/ 1281080 w 1753304"/>
              <a:gd name="connsiteY10" fmla="*/ 1011782 h 1304994"/>
              <a:gd name="connsiteX11" fmla="*/ 1220120 w 1753304"/>
              <a:gd name="connsiteY11" fmla="*/ 954632 h 1304994"/>
              <a:gd name="connsiteX12" fmla="*/ 1216310 w 1753304"/>
              <a:gd name="connsiteY12" fmla="*/ 897482 h 1304994"/>
              <a:gd name="connsiteX13" fmla="*/ 1239170 w 1753304"/>
              <a:gd name="connsiteY13" fmla="*/ 851762 h 1304994"/>
              <a:gd name="connsiteX14" fmla="*/ 1143920 w 1753304"/>
              <a:gd name="connsiteY14" fmla="*/ 421232 h 1304994"/>
              <a:gd name="connsiteX15" fmla="*/ 1663716 w 1753304"/>
              <a:gd name="connsiteY15" fmla="*/ 457713 h 1304994"/>
              <a:gd name="connsiteX16" fmla="*/ 1681448 w 1753304"/>
              <a:gd name="connsiteY16" fmla="*/ 310059 h 1304994"/>
              <a:gd name="connsiteX17" fmla="*/ 1580963 w 1753304"/>
              <a:gd name="connsiteY17" fmla="*/ 68119 h 1304994"/>
              <a:gd name="connsiteX18" fmla="*/ 1073125 w 1753304"/>
              <a:gd name="connsiteY18" fmla="*/ 1 h 1304994"/>
              <a:gd name="connsiteX19" fmla="*/ 1074555 w 1753304"/>
              <a:gd name="connsiteY19" fmla="*/ 427042 h 1304994"/>
              <a:gd name="connsiteX20" fmla="*/ 823880 w 1753304"/>
              <a:gd name="connsiteY20" fmla="*/ 447902 h 1304994"/>
              <a:gd name="connsiteX21" fmla="*/ 500030 w 1753304"/>
              <a:gd name="connsiteY21" fmla="*/ 497432 h 1304994"/>
              <a:gd name="connsiteX0" fmla="*/ 500030 w 1753304"/>
              <a:gd name="connsiteY0" fmla="*/ 497431 h 1304993"/>
              <a:gd name="connsiteX1" fmla="*/ 587660 w 1753304"/>
              <a:gd name="connsiteY1" fmla="*/ 657451 h 1304993"/>
              <a:gd name="connsiteX2" fmla="*/ 667670 w 1753304"/>
              <a:gd name="connsiteY2" fmla="*/ 802231 h 1304993"/>
              <a:gd name="connsiteX3" fmla="*/ 740060 w 1753304"/>
              <a:gd name="connsiteY3" fmla="*/ 905101 h 1304993"/>
              <a:gd name="connsiteX4" fmla="*/ 31882 w 1753304"/>
              <a:gd name="connsiteY4" fmla="*/ 1010311 h 1304993"/>
              <a:gd name="connsiteX5" fmla="*/ 18145 w 1753304"/>
              <a:gd name="connsiteY5" fmla="*/ 1173457 h 1304993"/>
              <a:gd name="connsiteX6" fmla="*/ 0 w 1753304"/>
              <a:gd name="connsiteY6" fmla="*/ 1304993 h 1304993"/>
              <a:gd name="connsiteX7" fmla="*/ 811614 w 1753304"/>
              <a:gd name="connsiteY7" fmla="*/ 1220939 h 1304993"/>
              <a:gd name="connsiteX8" fmla="*/ 854360 w 1753304"/>
              <a:gd name="connsiteY8" fmla="*/ 1187041 h 1304993"/>
              <a:gd name="connsiteX9" fmla="*/ 1296320 w 1753304"/>
              <a:gd name="connsiteY9" fmla="*/ 1107031 h 1304993"/>
              <a:gd name="connsiteX10" fmla="*/ 1281080 w 1753304"/>
              <a:gd name="connsiteY10" fmla="*/ 1011781 h 1304993"/>
              <a:gd name="connsiteX11" fmla="*/ 1220120 w 1753304"/>
              <a:gd name="connsiteY11" fmla="*/ 954631 h 1304993"/>
              <a:gd name="connsiteX12" fmla="*/ 1216310 w 1753304"/>
              <a:gd name="connsiteY12" fmla="*/ 897481 h 1304993"/>
              <a:gd name="connsiteX13" fmla="*/ 1239170 w 1753304"/>
              <a:gd name="connsiteY13" fmla="*/ 851761 h 1304993"/>
              <a:gd name="connsiteX14" fmla="*/ 1143920 w 1753304"/>
              <a:gd name="connsiteY14" fmla="*/ 421231 h 1304993"/>
              <a:gd name="connsiteX15" fmla="*/ 1663716 w 1753304"/>
              <a:gd name="connsiteY15" fmla="*/ 457712 h 1304993"/>
              <a:gd name="connsiteX16" fmla="*/ 1681448 w 1753304"/>
              <a:gd name="connsiteY16" fmla="*/ 310058 h 1304993"/>
              <a:gd name="connsiteX17" fmla="*/ 1580963 w 1753304"/>
              <a:gd name="connsiteY17" fmla="*/ 68118 h 1304993"/>
              <a:gd name="connsiteX18" fmla="*/ 1073125 w 1753304"/>
              <a:gd name="connsiteY18" fmla="*/ 0 h 1304993"/>
              <a:gd name="connsiteX19" fmla="*/ 1074555 w 1753304"/>
              <a:gd name="connsiteY19" fmla="*/ 427041 h 1304993"/>
              <a:gd name="connsiteX20" fmla="*/ 823880 w 1753304"/>
              <a:gd name="connsiteY20" fmla="*/ 447901 h 1304993"/>
              <a:gd name="connsiteX21" fmla="*/ 500030 w 1753304"/>
              <a:gd name="connsiteY21" fmla="*/ 497431 h 1304993"/>
              <a:gd name="connsiteX0" fmla="*/ 500030 w 1681448"/>
              <a:gd name="connsiteY0" fmla="*/ 497431 h 1304993"/>
              <a:gd name="connsiteX1" fmla="*/ 587660 w 1681448"/>
              <a:gd name="connsiteY1" fmla="*/ 657451 h 1304993"/>
              <a:gd name="connsiteX2" fmla="*/ 667670 w 1681448"/>
              <a:gd name="connsiteY2" fmla="*/ 802231 h 1304993"/>
              <a:gd name="connsiteX3" fmla="*/ 740060 w 1681448"/>
              <a:gd name="connsiteY3" fmla="*/ 905101 h 1304993"/>
              <a:gd name="connsiteX4" fmla="*/ 31882 w 1681448"/>
              <a:gd name="connsiteY4" fmla="*/ 1010311 h 1304993"/>
              <a:gd name="connsiteX5" fmla="*/ 18145 w 1681448"/>
              <a:gd name="connsiteY5" fmla="*/ 1173457 h 1304993"/>
              <a:gd name="connsiteX6" fmla="*/ 0 w 1681448"/>
              <a:gd name="connsiteY6" fmla="*/ 1304993 h 1304993"/>
              <a:gd name="connsiteX7" fmla="*/ 811614 w 1681448"/>
              <a:gd name="connsiteY7" fmla="*/ 1220939 h 1304993"/>
              <a:gd name="connsiteX8" fmla="*/ 854360 w 1681448"/>
              <a:gd name="connsiteY8" fmla="*/ 1187041 h 1304993"/>
              <a:gd name="connsiteX9" fmla="*/ 1296320 w 1681448"/>
              <a:gd name="connsiteY9" fmla="*/ 1107031 h 1304993"/>
              <a:gd name="connsiteX10" fmla="*/ 1281080 w 1681448"/>
              <a:gd name="connsiteY10" fmla="*/ 1011781 h 1304993"/>
              <a:gd name="connsiteX11" fmla="*/ 1220120 w 1681448"/>
              <a:gd name="connsiteY11" fmla="*/ 954631 h 1304993"/>
              <a:gd name="connsiteX12" fmla="*/ 1216310 w 1681448"/>
              <a:gd name="connsiteY12" fmla="*/ 897481 h 1304993"/>
              <a:gd name="connsiteX13" fmla="*/ 1239170 w 1681448"/>
              <a:gd name="connsiteY13" fmla="*/ 851761 h 1304993"/>
              <a:gd name="connsiteX14" fmla="*/ 1143920 w 1681448"/>
              <a:gd name="connsiteY14" fmla="*/ 421231 h 1304993"/>
              <a:gd name="connsiteX15" fmla="*/ 1663716 w 1681448"/>
              <a:gd name="connsiteY15" fmla="*/ 457712 h 1304993"/>
              <a:gd name="connsiteX16" fmla="*/ 1681448 w 1681448"/>
              <a:gd name="connsiteY16" fmla="*/ 310058 h 1304993"/>
              <a:gd name="connsiteX17" fmla="*/ 1580963 w 1681448"/>
              <a:gd name="connsiteY17" fmla="*/ 68118 h 1304993"/>
              <a:gd name="connsiteX18" fmla="*/ 1073125 w 1681448"/>
              <a:gd name="connsiteY18" fmla="*/ 0 h 1304993"/>
              <a:gd name="connsiteX19" fmla="*/ 1074555 w 1681448"/>
              <a:gd name="connsiteY19" fmla="*/ 427041 h 1304993"/>
              <a:gd name="connsiteX20" fmla="*/ 823880 w 1681448"/>
              <a:gd name="connsiteY20" fmla="*/ 447901 h 1304993"/>
              <a:gd name="connsiteX21" fmla="*/ 500030 w 1681448"/>
              <a:gd name="connsiteY21" fmla="*/ 497431 h 1304993"/>
              <a:gd name="connsiteX0" fmla="*/ 500030 w 1681448"/>
              <a:gd name="connsiteY0" fmla="*/ 503129 h 1310691"/>
              <a:gd name="connsiteX1" fmla="*/ 587660 w 1681448"/>
              <a:gd name="connsiteY1" fmla="*/ 663149 h 1310691"/>
              <a:gd name="connsiteX2" fmla="*/ 667670 w 1681448"/>
              <a:gd name="connsiteY2" fmla="*/ 807929 h 1310691"/>
              <a:gd name="connsiteX3" fmla="*/ 740060 w 1681448"/>
              <a:gd name="connsiteY3" fmla="*/ 910799 h 1310691"/>
              <a:gd name="connsiteX4" fmla="*/ 31882 w 1681448"/>
              <a:gd name="connsiteY4" fmla="*/ 1016009 h 1310691"/>
              <a:gd name="connsiteX5" fmla="*/ 18145 w 1681448"/>
              <a:gd name="connsiteY5" fmla="*/ 1179155 h 1310691"/>
              <a:gd name="connsiteX6" fmla="*/ 0 w 1681448"/>
              <a:gd name="connsiteY6" fmla="*/ 1310691 h 1310691"/>
              <a:gd name="connsiteX7" fmla="*/ 811614 w 1681448"/>
              <a:gd name="connsiteY7" fmla="*/ 1226637 h 1310691"/>
              <a:gd name="connsiteX8" fmla="*/ 854360 w 1681448"/>
              <a:gd name="connsiteY8" fmla="*/ 1192739 h 1310691"/>
              <a:gd name="connsiteX9" fmla="*/ 1296320 w 1681448"/>
              <a:gd name="connsiteY9" fmla="*/ 1112729 h 1310691"/>
              <a:gd name="connsiteX10" fmla="*/ 1281080 w 1681448"/>
              <a:gd name="connsiteY10" fmla="*/ 1017479 h 1310691"/>
              <a:gd name="connsiteX11" fmla="*/ 1220120 w 1681448"/>
              <a:gd name="connsiteY11" fmla="*/ 960329 h 1310691"/>
              <a:gd name="connsiteX12" fmla="*/ 1216310 w 1681448"/>
              <a:gd name="connsiteY12" fmla="*/ 903179 h 1310691"/>
              <a:gd name="connsiteX13" fmla="*/ 1239170 w 1681448"/>
              <a:gd name="connsiteY13" fmla="*/ 857459 h 1310691"/>
              <a:gd name="connsiteX14" fmla="*/ 1143920 w 1681448"/>
              <a:gd name="connsiteY14" fmla="*/ 426929 h 1310691"/>
              <a:gd name="connsiteX15" fmla="*/ 1663716 w 1681448"/>
              <a:gd name="connsiteY15" fmla="*/ 463410 h 1310691"/>
              <a:gd name="connsiteX16" fmla="*/ 1681448 w 1681448"/>
              <a:gd name="connsiteY16" fmla="*/ 315756 h 1310691"/>
              <a:gd name="connsiteX17" fmla="*/ 1569134 w 1681448"/>
              <a:gd name="connsiteY17" fmla="*/ 0 h 1310691"/>
              <a:gd name="connsiteX18" fmla="*/ 1073125 w 1681448"/>
              <a:gd name="connsiteY18" fmla="*/ 5698 h 1310691"/>
              <a:gd name="connsiteX19" fmla="*/ 1074555 w 1681448"/>
              <a:gd name="connsiteY19" fmla="*/ 432739 h 1310691"/>
              <a:gd name="connsiteX20" fmla="*/ 823880 w 1681448"/>
              <a:gd name="connsiteY20" fmla="*/ 453599 h 1310691"/>
              <a:gd name="connsiteX21" fmla="*/ 500030 w 1681448"/>
              <a:gd name="connsiteY21" fmla="*/ 503129 h 1310691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63716 w 1681448"/>
              <a:gd name="connsiteY15" fmla="*/ 499045 h 1346326"/>
              <a:gd name="connsiteX16" fmla="*/ 1681448 w 1681448"/>
              <a:gd name="connsiteY16" fmla="*/ 351391 h 1346326"/>
              <a:gd name="connsiteX17" fmla="*/ 1569134 w 1681448"/>
              <a:gd name="connsiteY17" fmla="*/ 35635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63716 w 1681448"/>
              <a:gd name="connsiteY15" fmla="*/ 499045 h 1346326"/>
              <a:gd name="connsiteX16" fmla="*/ 1681448 w 1681448"/>
              <a:gd name="connsiteY16" fmla="*/ 351391 h 1346326"/>
              <a:gd name="connsiteX17" fmla="*/ 1569134 w 1681448"/>
              <a:gd name="connsiteY17" fmla="*/ 35635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63716 w 1681448"/>
              <a:gd name="connsiteY15" fmla="*/ 499045 h 1346326"/>
              <a:gd name="connsiteX16" fmla="*/ 1681448 w 1681448"/>
              <a:gd name="connsiteY16" fmla="*/ 351391 h 1346326"/>
              <a:gd name="connsiteX17" fmla="*/ 1569134 w 1681448"/>
              <a:gd name="connsiteY17" fmla="*/ 35635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69134 w 1681448"/>
              <a:gd name="connsiteY17" fmla="*/ 35635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216310 w 1681448"/>
              <a:gd name="connsiteY12" fmla="*/ 938814 h 1346326"/>
              <a:gd name="connsiteX13" fmla="*/ 1210992 w 1681448"/>
              <a:gd name="connsiteY13" fmla="*/ 736868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409748 w 1681448"/>
              <a:gd name="connsiteY12" fmla="*/ 657005 h 1346326"/>
              <a:gd name="connsiteX13" fmla="*/ 1210992 w 1681448"/>
              <a:gd name="connsiteY13" fmla="*/ 736868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409748 w 1681448"/>
              <a:gd name="connsiteY12" fmla="*/ 657005 h 1346326"/>
              <a:gd name="connsiteX13" fmla="*/ 1188215 w 1681448"/>
              <a:gd name="connsiteY13" fmla="*/ 480283 h 1346326"/>
              <a:gd name="connsiteX14" fmla="*/ 1392055 w 1681448"/>
              <a:gd name="connsiteY14" fmla="*/ 505060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409748 w 1681448"/>
              <a:gd name="connsiteY12" fmla="*/ 657005 h 1346326"/>
              <a:gd name="connsiteX13" fmla="*/ 1392055 w 1681448"/>
              <a:gd name="connsiteY13" fmla="*/ 505060 h 1346326"/>
              <a:gd name="connsiteX14" fmla="*/ 1678480 w 1681448"/>
              <a:gd name="connsiteY14" fmla="*/ 534481 h 1346326"/>
              <a:gd name="connsiteX15" fmla="*/ 1681448 w 1681448"/>
              <a:gd name="connsiteY15" fmla="*/ 351391 h 1346326"/>
              <a:gd name="connsiteX16" fmla="*/ 1583882 w 1681448"/>
              <a:gd name="connsiteY16" fmla="*/ 47456 h 1346326"/>
              <a:gd name="connsiteX17" fmla="*/ 1070158 w 1681448"/>
              <a:gd name="connsiteY17" fmla="*/ 0 h 1346326"/>
              <a:gd name="connsiteX18" fmla="*/ 1092274 w 1681448"/>
              <a:gd name="connsiteY18" fmla="*/ 438844 h 1346326"/>
              <a:gd name="connsiteX19" fmla="*/ 823880 w 1681448"/>
              <a:gd name="connsiteY19" fmla="*/ 489234 h 1346326"/>
              <a:gd name="connsiteX20" fmla="*/ 500030 w 1681448"/>
              <a:gd name="connsiteY20" fmla="*/ 538764 h 1346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81448" h="1346326">
                <a:moveTo>
                  <a:pt x="500030" y="538764"/>
                </a:moveTo>
                <a:lnTo>
                  <a:pt x="587660" y="698784"/>
                </a:lnTo>
                <a:lnTo>
                  <a:pt x="667670" y="843564"/>
                </a:lnTo>
                <a:lnTo>
                  <a:pt x="745956" y="967107"/>
                </a:lnTo>
                <a:lnTo>
                  <a:pt x="31882" y="1051644"/>
                </a:lnTo>
                <a:lnTo>
                  <a:pt x="18145" y="1214790"/>
                </a:lnTo>
                <a:lnTo>
                  <a:pt x="0" y="1346326"/>
                </a:lnTo>
                <a:lnTo>
                  <a:pt x="811614" y="1262272"/>
                </a:lnTo>
                <a:lnTo>
                  <a:pt x="854360" y="1228374"/>
                </a:lnTo>
                <a:lnTo>
                  <a:pt x="1296320" y="1148364"/>
                </a:lnTo>
                <a:lnTo>
                  <a:pt x="1577939" y="1037359"/>
                </a:lnTo>
                <a:lnTo>
                  <a:pt x="1472655" y="813940"/>
                </a:lnTo>
                <a:lnTo>
                  <a:pt x="1409748" y="657005"/>
                </a:lnTo>
                <a:lnTo>
                  <a:pt x="1392055" y="505060"/>
                </a:lnTo>
                <a:lnTo>
                  <a:pt x="1678480" y="534481"/>
                </a:lnTo>
                <a:cubicBezTo>
                  <a:pt x="1679469" y="473451"/>
                  <a:pt x="1680459" y="412421"/>
                  <a:pt x="1681448" y="351391"/>
                </a:cubicBezTo>
                <a:lnTo>
                  <a:pt x="1583882" y="47456"/>
                </a:lnTo>
                <a:lnTo>
                  <a:pt x="1070158" y="0"/>
                </a:lnTo>
                <a:cubicBezTo>
                  <a:pt x="1071624" y="156125"/>
                  <a:pt x="1090808" y="282719"/>
                  <a:pt x="1092274" y="438844"/>
                </a:cubicBezTo>
                <a:lnTo>
                  <a:pt x="823880" y="489234"/>
                </a:lnTo>
                <a:lnTo>
                  <a:pt x="500030" y="538764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68" name="pole tekstowe 167"/>
          <p:cNvSpPr txBox="1"/>
          <p:nvPr/>
        </p:nvSpPr>
        <p:spPr>
          <a:xfrm>
            <a:off x="5770249" y="3391267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9" name="pole tekstowe 168"/>
          <p:cNvSpPr txBox="1"/>
          <p:nvPr/>
        </p:nvSpPr>
        <p:spPr>
          <a:xfrm>
            <a:off x="2190284" y="383571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10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5" name="pole tekstowe 114"/>
          <p:cNvSpPr txBox="1"/>
          <p:nvPr/>
        </p:nvSpPr>
        <p:spPr>
          <a:xfrm>
            <a:off x="5993790" y="321749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13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70" name="pole tekstowe 169"/>
          <p:cNvSpPr txBox="1"/>
          <p:nvPr/>
        </p:nvSpPr>
        <p:spPr>
          <a:xfrm>
            <a:off x="6227481" y="31287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9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46" name="Prostokąt zaokrąglony 145"/>
          <p:cNvSpPr>
            <a:spLocks noChangeAspect="1"/>
          </p:cNvSpPr>
          <p:nvPr/>
        </p:nvSpPr>
        <p:spPr>
          <a:xfrm>
            <a:off x="6271302" y="3195931"/>
            <a:ext cx="147922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87" name="pole tekstowe 86"/>
          <p:cNvSpPr txBox="1"/>
          <p:nvPr/>
        </p:nvSpPr>
        <p:spPr>
          <a:xfrm>
            <a:off x="7351794" y="3152521"/>
            <a:ext cx="343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1D</a:t>
            </a: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88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pic>
        <p:nvPicPr>
          <p:cNvPr id="110" name="Obraz 109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120" name="pole tekstowe 119"/>
          <p:cNvSpPr txBox="1"/>
          <p:nvPr/>
        </p:nvSpPr>
        <p:spPr>
          <a:xfrm>
            <a:off x="5220072" y="357301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3" name="Prostokąt zaokrąglony 112"/>
          <p:cNvSpPr/>
          <p:nvPr/>
        </p:nvSpPr>
        <p:spPr>
          <a:xfrm>
            <a:off x="2267744" y="4149080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71" name="pole tekstowe 170"/>
          <p:cNvSpPr txBox="1"/>
          <p:nvPr/>
        </p:nvSpPr>
        <p:spPr>
          <a:xfrm>
            <a:off x="2195736" y="4077072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72" name="Prostokąt zaokrąglony 171"/>
          <p:cNvSpPr/>
          <p:nvPr/>
        </p:nvSpPr>
        <p:spPr>
          <a:xfrm>
            <a:off x="3563888" y="2204864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73" name="pole tekstowe 172"/>
          <p:cNvSpPr txBox="1"/>
          <p:nvPr/>
        </p:nvSpPr>
        <p:spPr>
          <a:xfrm>
            <a:off x="3503841" y="2132856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74" name="Prostokąt zaokrąglony 173"/>
          <p:cNvSpPr/>
          <p:nvPr/>
        </p:nvSpPr>
        <p:spPr>
          <a:xfrm>
            <a:off x="5959910" y="2060848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75" name="pole tekstowe 174"/>
          <p:cNvSpPr txBox="1"/>
          <p:nvPr/>
        </p:nvSpPr>
        <p:spPr>
          <a:xfrm>
            <a:off x="5898635" y="1990317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4C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PRZESTRZENNE Z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KONSULTACJI SPOŁECZNYCH </a:t>
            </a: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RAMACH PROJEKTU „OSIEDLA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KOMPLETNE”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pl-PL" sz="1400" dirty="0" smtClean="0"/>
              <a:t>MAPA ZBIORCZA ELEMENTÓW TEMATU PRZEMIESZCZANIE SIĘ</a:t>
            </a:r>
            <a:endParaRPr lang="pl-PL" sz="1400" dirty="0"/>
          </a:p>
        </p:txBody>
      </p:sp>
      <p:sp>
        <p:nvSpPr>
          <p:cNvPr id="89" name="Prostokąt 88"/>
          <p:cNvSpPr/>
          <p:nvPr/>
        </p:nvSpPr>
        <p:spPr>
          <a:xfrm>
            <a:off x="1114586" y="899671"/>
            <a:ext cx="214314" cy="5715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2" name="Obraz 91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6120" y="904530"/>
            <a:ext cx="7130598" cy="5040000"/>
          </a:xfrm>
          <a:prstGeom prst="rect">
            <a:avLst/>
          </a:prstGeom>
        </p:spPr>
      </p:pic>
      <p:sp>
        <p:nvSpPr>
          <p:cNvPr id="93" name="Dowolny kształt 92"/>
          <p:cNvSpPr/>
          <p:nvPr/>
        </p:nvSpPr>
        <p:spPr>
          <a:xfrm>
            <a:off x="2352163" y="3158620"/>
            <a:ext cx="5274724" cy="839575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1128" h="1041148">
                <a:moveTo>
                  <a:pt x="0" y="1041148"/>
                </a:moveTo>
                <a:lnTo>
                  <a:pt x="226336" y="991354"/>
                </a:lnTo>
                <a:lnTo>
                  <a:pt x="430039" y="977774"/>
                </a:lnTo>
                <a:lnTo>
                  <a:pt x="973247" y="905346"/>
                </a:lnTo>
                <a:lnTo>
                  <a:pt x="1335386" y="819338"/>
                </a:lnTo>
                <a:lnTo>
                  <a:pt x="1629624" y="755964"/>
                </a:lnTo>
                <a:lnTo>
                  <a:pt x="1729212" y="755964"/>
                </a:lnTo>
                <a:cubicBezTo>
                  <a:pt x="1798610" y="762133"/>
                  <a:pt x="1867769" y="774071"/>
                  <a:pt x="1937441" y="774071"/>
                </a:cubicBezTo>
                <a:lnTo>
                  <a:pt x="2195465" y="823865"/>
                </a:lnTo>
                <a:lnTo>
                  <a:pt x="2399168" y="823865"/>
                </a:lnTo>
                <a:lnTo>
                  <a:pt x="2706986" y="755964"/>
                </a:lnTo>
                <a:lnTo>
                  <a:pt x="3241140" y="615635"/>
                </a:lnTo>
                <a:cubicBezTo>
                  <a:pt x="3328612" y="600289"/>
                  <a:pt x="3414883" y="570368"/>
                  <a:pt x="3503691" y="570368"/>
                </a:cubicBezTo>
                <a:lnTo>
                  <a:pt x="3843196" y="516047"/>
                </a:lnTo>
                <a:lnTo>
                  <a:pt x="4182701" y="461726"/>
                </a:lnTo>
                <a:lnTo>
                  <a:pt x="4427144" y="452673"/>
                </a:lnTo>
                <a:lnTo>
                  <a:pt x="4748542" y="380245"/>
                </a:lnTo>
                <a:lnTo>
                  <a:pt x="5151422" y="280657"/>
                </a:lnTo>
                <a:cubicBezTo>
                  <a:pt x="5267511" y="250107"/>
                  <a:pt x="5379939" y="190122"/>
                  <a:pt x="5499980" y="190122"/>
                </a:cubicBezTo>
                <a:cubicBezTo>
                  <a:pt x="5572216" y="162457"/>
                  <a:pt x="5639910" y="108641"/>
                  <a:pt x="5717263" y="108641"/>
                </a:cubicBezTo>
                <a:lnTo>
                  <a:pt x="6541128" y="0"/>
                </a:lnTo>
              </a:path>
            </a:pathLst>
          </a:cu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4" name="Dowolny kształt 93"/>
          <p:cNvSpPr/>
          <p:nvPr/>
        </p:nvSpPr>
        <p:spPr>
          <a:xfrm>
            <a:off x="2362153" y="3180628"/>
            <a:ext cx="5275789" cy="835226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42449"/>
              <a:gd name="connsiteY0" fmla="*/ 1035755 h 1035755"/>
              <a:gd name="connsiteX1" fmla="*/ 226336 w 6542449"/>
              <a:gd name="connsiteY1" fmla="*/ 985961 h 1035755"/>
              <a:gd name="connsiteX2" fmla="*/ 430039 w 6542449"/>
              <a:gd name="connsiteY2" fmla="*/ 972381 h 1035755"/>
              <a:gd name="connsiteX3" fmla="*/ 973247 w 6542449"/>
              <a:gd name="connsiteY3" fmla="*/ 899953 h 1035755"/>
              <a:gd name="connsiteX4" fmla="*/ 1335386 w 6542449"/>
              <a:gd name="connsiteY4" fmla="*/ 813945 h 1035755"/>
              <a:gd name="connsiteX5" fmla="*/ 1629624 w 6542449"/>
              <a:gd name="connsiteY5" fmla="*/ 750571 h 1035755"/>
              <a:gd name="connsiteX6" fmla="*/ 1729212 w 6542449"/>
              <a:gd name="connsiteY6" fmla="*/ 750571 h 1035755"/>
              <a:gd name="connsiteX7" fmla="*/ 1937441 w 6542449"/>
              <a:gd name="connsiteY7" fmla="*/ 768678 h 1035755"/>
              <a:gd name="connsiteX8" fmla="*/ 2195465 w 6542449"/>
              <a:gd name="connsiteY8" fmla="*/ 818472 h 1035755"/>
              <a:gd name="connsiteX9" fmla="*/ 2399168 w 6542449"/>
              <a:gd name="connsiteY9" fmla="*/ 818472 h 1035755"/>
              <a:gd name="connsiteX10" fmla="*/ 2706986 w 6542449"/>
              <a:gd name="connsiteY10" fmla="*/ 750571 h 1035755"/>
              <a:gd name="connsiteX11" fmla="*/ 3241140 w 6542449"/>
              <a:gd name="connsiteY11" fmla="*/ 610242 h 1035755"/>
              <a:gd name="connsiteX12" fmla="*/ 3503691 w 6542449"/>
              <a:gd name="connsiteY12" fmla="*/ 564975 h 1035755"/>
              <a:gd name="connsiteX13" fmla="*/ 3843196 w 6542449"/>
              <a:gd name="connsiteY13" fmla="*/ 510654 h 1035755"/>
              <a:gd name="connsiteX14" fmla="*/ 4182701 w 6542449"/>
              <a:gd name="connsiteY14" fmla="*/ 456333 h 1035755"/>
              <a:gd name="connsiteX15" fmla="*/ 4427144 w 6542449"/>
              <a:gd name="connsiteY15" fmla="*/ 447280 h 1035755"/>
              <a:gd name="connsiteX16" fmla="*/ 4748542 w 6542449"/>
              <a:gd name="connsiteY16" fmla="*/ 374852 h 1035755"/>
              <a:gd name="connsiteX17" fmla="*/ 5151422 w 6542449"/>
              <a:gd name="connsiteY17" fmla="*/ 275264 h 1035755"/>
              <a:gd name="connsiteX18" fmla="*/ 5499980 w 6542449"/>
              <a:gd name="connsiteY18" fmla="*/ 184729 h 1035755"/>
              <a:gd name="connsiteX19" fmla="*/ 5717263 w 6542449"/>
              <a:gd name="connsiteY19" fmla="*/ 103248 h 1035755"/>
              <a:gd name="connsiteX20" fmla="*/ 6542449 w 6542449"/>
              <a:gd name="connsiteY20" fmla="*/ 0 h 103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2449" h="1035755">
                <a:moveTo>
                  <a:pt x="0" y="1035755"/>
                </a:moveTo>
                <a:lnTo>
                  <a:pt x="226336" y="985961"/>
                </a:lnTo>
                <a:lnTo>
                  <a:pt x="430039" y="972381"/>
                </a:lnTo>
                <a:lnTo>
                  <a:pt x="973247" y="899953"/>
                </a:lnTo>
                <a:lnTo>
                  <a:pt x="1335386" y="813945"/>
                </a:lnTo>
                <a:lnTo>
                  <a:pt x="1629624" y="750571"/>
                </a:lnTo>
                <a:lnTo>
                  <a:pt x="1729212" y="750571"/>
                </a:lnTo>
                <a:cubicBezTo>
                  <a:pt x="1798610" y="756740"/>
                  <a:pt x="1867769" y="768678"/>
                  <a:pt x="1937441" y="768678"/>
                </a:cubicBezTo>
                <a:lnTo>
                  <a:pt x="2195465" y="818472"/>
                </a:lnTo>
                <a:lnTo>
                  <a:pt x="2399168" y="818472"/>
                </a:lnTo>
                <a:lnTo>
                  <a:pt x="2706986" y="750571"/>
                </a:lnTo>
                <a:lnTo>
                  <a:pt x="3241140" y="610242"/>
                </a:lnTo>
                <a:cubicBezTo>
                  <a:pt x="3328612" y="594896"/>
                  <a:pt x="3414883" y="564975"/>
                  <a:pt x="3503691" y="564975"/>
                </a:cubicBezTo>
                <a:lnTo>
                  <a:pt x="3843196" y="510654"/>
                </a:lnTo>
                <a:lnTo>
                  <a:pt x="4182701" y="456333"/>
                </a:lnTo>
                <a:lnTo>
                  <a:pt x="4427144" y="447280"/>
                </a:lnTo>
                <a:lnTo>
                  <a:pt x="4748542" y="374852"/>
                </a:lnTo>
                <a:lnTo>
                  <a:pt x="5151422" y="275264"/>
                </a:lnTo>
                <a:cubicBezTo>
                  <a:pt x="5267511" y="244714"/>
                  <a:pt x="5379939" y="184729"/>
                  <a:pt x="5499980" y="184729"/>
                </a:cubicBezTo>
                <a:cubicBezTo>
                  <a:pt x="5572216" y="157064"/>
                  <a:pt x="5639910" y="103248"/>
                  <a:pt x="5717263" y="103248"/>
                </a:cubicBezTo>
                <a:lnTo>
                  <a:pt x="6542449" y="0"/>
                </a:lnTo>
              </a:path>
            </a:pathLst>
          </a:custGeom>
          <a:ln w="22225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5" name="Dowolny kształt 94"/>
          <p:cNvSpPr/>
          <p:nvPr/>
        </p:nvSpPr>
        <p:spPr>
          <a:xfrm>
            <a:off x="2348088" y="3191346"/>
            <a:ext cx="5303057" cy="849878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76263"/>
              <a:gd name="connsiteY0" fmla="*/ 1053925 h 1053925"/>
              <a:gd name="connsiteX1" fmla="*/ 226336 w 6576263"/>
              <a:gd name="connsiteY1" fmla="*/ 1004131 h 1053925"/>
              <a:gd name="connsiteX2" fmla="*/ 430039 w 6576263"/>
              <a:gd name="connsiteY2" fmla="*/ 990551 h 1053925"/>
              <a:gd name="connsiteX3" fmla="*/ 973247 w 6576263"/>
              <a:gd name="connsiteY3" fmla="*/ 918123 h 1053925"/>
              <a:gd name="connsiteX4" fmla="*/ 1335386 w 6576263"/>
              <a:gd name="connsiteY4" fmla="*/ 832115 h 1053925"/>
              <a:gd name="connsiteX5" fmla="*/ 1629624 w 6576263"/>
              <a:gd name="connsiteY5" fmla="*/ 768741 h 1053925"/>
              <a:gd name="connsiteX6" fmla="*/ 1729212 w 6576263"/>
              <a:gd name="connsiteY6" fmla="*/ 768741 h 1053925"/>
              <a:gd name="connsiteX7" fmla="*/ 1937441 w 6576263"/>
              <a:gd name="connsiteY7" fmla="*/ 786848 h 1053925"/>
              <a:gd name="connsiteX8" fmla="*/ 2195465 w 6576263"/>
              <a:gd name="connsiteY8" fmla="*/ 836642 h 1053925"/>
              <a:gd name="connsiteX9" fmla="*/ 2399168 w 6576263"/>
              <a:gd name="connsiteY9" fmla="*/ 836642 h 1053925"/>
              <a:gd name="connsiteX10" fmla="*/ 2706986 w 6576263"/>
              <a:gd name="connsiteY10" fmla="*/ 768741 h 1053925"/>
              <a:gd name="connsiteX11" fmla="*/ 3241140 w 6576263"/>
              <a:gd name="connsiteY11" fmla="*/ 628412 h 1053925"/>
              <a:gd name="connsiteX12" fmla="*/ 3503691 w 6576263"/>
              <a:gd name="connsiteY12" fmla="*/ 583145 h 1053925"/>
              <a:gd name="connsiteX13" fmla="*/ 3843196 w 6576263"/>
              <a:gd name="connsiteY13" fmla="*/ 528824 h 1053925"/>
              <a:gd name="connsiteX14" fmla="*/ 4182701 w 6576263"/>
              <a:gd name="connsiteY14" fmla="*/ 474503 h 1053925"/>
              <a:gd name="connsiteX15" fmla="*/ 4427144 w 6576263"/>
              <a:gd name="connsiteY15" fmla="*/ 465450 h 1053925"/>
              <a:gd name="connsiteX16" fmla="*/ 4748542 w 6576263"/>
              <a:gd name="connsiteY16" fmla="*/ 393022 h 1053925"/>
              <a:gd name="connsiteX17" fmla="*/ 5151422 w 6576263"/>
              <a:gd name="connsiteY17" fmla="*/ 293434 h 1053925"/>
              <a:gd name="connsiteX18" fmla="*/ 5499980 w 6576263"/>
              <a:gd name="connsiteY18" fmla="*/ 202899 h 1053925"/>
              <a:gd name="connsiteX19" fmla="*/ 5717263 w 6576263"/>
              <a:gd name="connsiteY19" fmla="*/ 121418 h 1053925"/>
              <a:gd name="connsiteX20" fmla="*/ 6576263 w 6576263"/>
              <a:gd name="connsiteY20" fmla="*/ 0 h 105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76263" h="1053925">
                <a:moveTo>
                  <a:pt x="0" y="1053925"/>
                </a:moveTo>
                <a:lnTo>
                  <a:pt x="226336" y="1004131"/>
                </a:lnTo>
                <a:lnTo>
                  <a:pt x="430039" y="990551"/>
                </a:lnTo>
                <a:lnTo>
                  <a:pt x="973247" y="918123"/>
                </a:lnTo>
                <a:lnTo>
                  <a:pt x="1335386" y="832115"/>
                </a:lnTo>
                <a:lnTo>
                  <a:pt x="1629624" y="768741"/>
                </a:lnTo>
                <a:lnTo>
                  <a:pt x="1729212" y="768741"/>
                </a:lnTo>
                <a:cubicBezTo>
                  <a:pt x="1798610" y="774910"/>
                  <a:pt x="1867769" y="786848"/>
                  <a:pt x="1937441" y="786848"/>
                </a:cubicBezTo>
                <a:lnTo>
                  <a:pt x="2195465" y="836642"/>
                </a:lnTo>
                <a:lnTo>
                  <a:pt x="2399168" y="836642"/>
                </a:lnTo>
                <a:lnTo>
                  <a:pt x="2706986" y="768741"/>
                </a:lnTo>
                <a:lnTo>
                  <a:pt x="3241140" y="628412"/>
                </a:lnTo>
                <a:cubicBezTo>
                  <a:pt x="3328612" y="613066"/>
                  <a:pt x="3414883" y="583145"/>
                  <a:pt x="3503691" y="583145"/>
                </a:cubicBezTo>
                <a:lnTo>
                  <a:pt x="3843196" y="528824"/>
                </a:lnTo>
                <a:lnTo>
                  <a:pt x="4182701" y="474503"/>
                </a:lnTo>
                <a:lnTo>
                  <a:pt x="4427144" y="465450"/>
                </a:lnTo>
                <a:lnTo>
                  <a:pt x="4748542" y="393022"/>
                </a:lnTo>
                <a:lnTo>
                  <a:pt x="5151422" y="293434"/>
                </a:lnTo>
                <a:cubicBezTo>
                  <a:pt x="5267511" y="262884"/>
                  <a:pt x="5379939" y="202899"/>
                  <a:pt x="5499980" y="202899"/>
                </a:cubicBezTo>
                <a:cubicBezTo>
                  <a:pt x="5572216" y="175234"/>
                  <a:pt x="5639910" y="121418"/>
                  <a:pt x="5717263" y="121418"/>
                </a:cubicBezTo>
                <a:lnTo>
                  <a:pt x="6576263" y="0"/>
                </a:lnTo>
              </a:path>
            </a:pathLst>
          </a:custGeom>
          <a:ln w="22225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6" name="pole tekstowe 95"/>
          <p:cNvSpPr txBox="1"/>
          <p:nvPr/>
        </p:nvSpPr>
        <p:spPr>
          <a:xfrm>
            <a:off x="7175830" y="314676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3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97" name="Dowolny kształt 96"/>
          <p:cNvSpPr/>
          <p:nvPr/>
        </p:nvSpPr>
        <p:spPr>
          <a:xfrm>
            <a:off x="3148736" y="3657231"/>
            <a:ext cx="40515" cy="218779"/>
          </a:xfrm>
          <a:custGeom>
            <a:avLst/>
            <a:gdLst>
              <a:gd name="connsiteX0" fmla="*/ 50242 w 50242"/>
              <a:gd name="connsiteY0" fmla="*/ 0 h 271305"/>
              <a:gd name="connsiteX1" fmla="*/ 20097 w 50242"/>
              <a:gd name="connsiteY1" fmla="*/ 105507 h 271305"/>
              <a:gd name="connsiteX2" fmla="*/ 0 w 50242"/>
              <a:gd name="connsiteY2" fmla="*/ 271305 h 27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42" h="271305">
                <a:moveTo>
                  <a:pt x="50242" y="0"/>
                </a:moveTo>
                <a:lnTo>
                  <a:pt x="20097" y="105507"/>
                </a:lnTo>
                <a:lnTo>
                  <a:pt x="0" y="271305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8" name="Dowolny kształt 97"/>
          <p:cNvSpPr/>
          <p:nvPr/>
        </p:nvSpPr>
        <p:spPr>
          <a:xfrm>
            <a:off x="6353443" y="3234353"/>
            <a:ext cx="550171" cy="159532"/>
          </a:xfrm>
          <a:custGeom>
            <a:avLst/>
            <a:gdLst>
              <a:gd name="connsiteX0" fmla="*/ 0 w 572756"/>
              <a:gd name="connsiteY0" fmla="*/ 140677 h 140677"/>
              <a:gd name="connsiteX1" fmla="*/ 331596 w 572756"/>
              <a:gd name="connsiteY1" fmla="*/ 55266 h 140677"/>
              <a:gd name="connsiteX2" fmla="*/ 572756 w 572756"/>
              <a:gd name="connsiteY2" fmla="*/ 0 h 140677"/>
              <a:gd name="connsiteX0" fmla="*/ 0 w 556071"/>
              <a:gd name="connsiteY0" fmla="*/ 145443 h 145443"/>
              <a:gd name="connsiteX1" fmla="*/ 331596 w 556071"/>
              <a:gd name="connsiteY1" fmla="*/ 60032 h 145443"/>
              <a:gd name="connsiteX2" fmla="*/ 556071 w 556071"/>
              <a:gd name="connsiteY2" fmla="*/ 0 h 145443"/>
              <a:gd name="connsiteX0" fmla="*/ 0 w 682261"/>
              <a:gd name="connsiteY0" fmla="*/ 197834 h 197834"/>
              <a:gd name="connsiteX1" fmla="*/ 331596 w 682261"/>
              <a:gd name="connsiteY1" fmla="*/ 112423 h 197834"/>
              <a:gd name="connsiteX2" fmla="*/ 682261 w 682261"/>
              <a:gd name="connsiteY2" fmla="*/ 0 h 19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261" h="197834">
                <a:moveTo>
                  <a:pt x="0" y="197834"/>
                </a:moveTo>
                <a:lnTo>
                  <a:pt x="331596" y="112423"/>
                </a:lnTo>
                <a:lnTo>
                  <a:pt x="682261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99" name="pole tekstowe 98"/>
          <p:cNvSpPr txBox="1"/>
          <p:nvPr/>
        </p:nvSpPr>
        <p:spPr>
          <a:xfrm>
            <a:off x="6673959" y="307026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1" name="Dowolny kształt 100"/>
          <p:cNvSpPr/>
          <p:nvPr/>
        </p:nvSpPr>
        <p:spPr>
          <a:xfrm>
            <a:off x="3694244" y="1933558"/>
            <a:ext cx="863772" cy="547757"/>
          </a:xfrm>
          <a:custGeom>
            <a:avLst/>
            <a:gdLst>
              <a:gd name="connsiteX0" fmla="*/ 0 w 1071154"/>
              <a:gd name="connsiteY0" fmla="*/ 415108 h 679268"/>
              <a:gd name="connsiteX1" fmla="*/ 795383 w 1071154"/>
              <a:gd name="connsiteY1" fmla="*/ 679268 h 679268"/>
              <a:gd name="connsiteX2" fmla="*/ 830217 w 1071154"/>
              <a:gd name="connsiteY2" fmla="*/ 574766 h 679268"/>
              <a:gd name="connsiteX3" fmla="*/ 928914 w 1071154"/>
              <a:gd name="connsiteY3" fmla="*/ 339634 h 679268"/>
              <a:gd name="connsiteX4" fmla="*/ 986971 w 1071154"/>
              <a:gd name="connsiteY4" fmla="*/ 148046 h 679268"/>
              <a:gd name="connsiteX5" fmla="*/ 1071154 w 1071154"/>
              <a:gd name="connsiteY5" fmla="*/ 0 h 67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1154" h="679268">
                <a:moveTo>
                  <a:pt x="0" y="415108"/>
                </a:moveTo>
                <a:lnTo>
                  <a:pt x="795383" y="679268"/>
                </a:lnTo>
                <a:lnTo>
                  <a:pt x="830217" y="574766"/>
                </a:lnTo>
                <a:lnTo>
                  <a:pt x="928914" y="339634"/>
                </a:lnTo>
                <a:lnTo>
                  <a:pt x="986971" y="148046"/>
                </a:lnTo>
                <a:lnTo>
                  <a:pt x="1071154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2" name="pole tekstowe 101"/>
          <p:cNvSpPr txBox="1"/>
          <p:nvPr/>
        </p:nvSpPr>
        <p:spPr>
          <a:xfrm>
            <a:off x="5781952" y="401050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3" name="Dowolny kształt 102"/>
          <p:cNvSpPr/>
          <p:nvPr/>
        </p:nvSpPr>
        <p:spPr>
          <a:xfrm>
            <a:off x="4338854" y="2406025"/>
            <a:ext cx="2379159" cy="130575"/>
          </a:xfrm>
          <a:custGeom>
            <a:avLst/>
            <a:gdLst>
              <a:gd name="connsiteX0" fmla="*/ 2950369 w 2950369"/>
              <a:gd name="connsiteY0" fmla="*/ 111919 h 161925"/>
              <a:gd name="connsiteX1" fmla="*/ 2817019 w 2950369"/>
              <a:gd name="connsiteY1" fmla="*/ 97631 h 161925"/>
              <a:gd name="connsiteX2" fmla="*/ 1571625 w 2950369"/>
              <a:gd name="connsiteY2" fmla="*/ 0 h 161925"/>
              <a:gd name="connsiteX3" fmla="*/ 590550 w 2950369"/>
              <a:gd name="connsiteY3" fmla="*/ 161925 h 161925"/>
              <a:gd name="connsiteX4" fmla="*/ 0 w 2950369"/>
              <a:gd name="connsiteY4" fmla="*/ 90487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369" h="161925">
                <a:moveTo>
                  <a:pt x="2950369" y="111919"/>
                </a:moveTo>
                <a:lnTo>
                  <a:pt x="2817019" y="97631"/>
                </a:lnTo>
                <a:lnTo>
                  <a:pt x="1571625" y="0"/>
                </a:lnTo>
                <a:lnTo>
                  <a:pt x="590550" y="161925"/>
                </a:lnTo>
                <a:lnTo>
                  <a:pt x="0" y="90487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4" name="pole tekstowe 103"/>
          <p:cNvSpPr txBox="1"/>
          <p:nvPr/>
        </p:nvSpPr>
        <p:spPr>
          <a:xfrm>
            <a:off x="4277739" y="2360171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5" name="pole tekstowe 104"/>
          <p:cNvSpPr txBox="1"/>
          <p:nvPr/>
        </p:nvSpPr>
        <p:spPr>
          <a:xfrm>
            <a:off x="6616724" y="2427875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6" name="Dowolny kształt 105"/>
          <p:cNvSpPr/>
          <p:nvPr/>
        </p:nvSpPr>
        <p:spPr>
          <a:xfrm>
            <a:off x="6671928" y="3368057"/>
            <a:ext cx="848739" cy="940911"/>
          </a:xfrm>
          <a:custGeom>
            <a:avLst/>
            <a:gdLst>
              <a:gd name="connsiteX0" fmla="*/ 0 w 1052512"/>
              <a:gd name="connsiteY0" fmla="*/ 0 h 1166813"/>
              <a:gd name="connsiteX1" fmla="*/ 130969 w 1052512"/>
              <a:gd name="connsiteY1" fmla="*/ 161925 h 1166813"/>
              <a:gd name="connsiteX2" fmla="*/ 316706 w 1052512"/>
              <a:gd name="connsiteY2" fmla="*/ 450056 h 1166813"/>
              <a:gd name="connsiteX3" fmla="*/ 433387 w 1052512"/>
              <a:gd name="connsiteY3" fmla="*/ 683419 h 1166813"/>
              <a:gd name="connsiteX4" fmla="*/ 454819 w 1052512"/>
              <a:gd name="connsiteY4" fmla="*/ 783431 h 1166813"/>
              <a:gd name="connsiteX5" fmla="*/ 414337 w 1052512"/>
              <a:gd name="connsiteY5" fmla="*/ 912019 h 1166813"/>
              <a:gd name="connsiteX6" fmla="*/ 421481 w 1052512"/>
              <a:gd name="connsiteY6" fmla="*/ 945356 h 1166813"/>
              <a:gd name="connsiteX7" fmla="*/ 447675 w 1052512"/>
              <a:gd name="connsiteY7" fmla="*/ 962025 h 1166813"/>
              <a:gd name="connsiteX8" fmla="*/ 604837 w 1052512"/>
              <a:gd name="connsiteY8" fmla="*/ 1002506 h 1166813"/>
              <a:gd name="connsiteX9" fmla="*/ 950119 w 1052512"/>
              <a:gd name="connsiteY9" fmla="*/ 1121569 h 1166813"/>
              <a:gd name="connsiteX10" fmla="*/ 1052512 w 1052512"/>
              <a:gd name="connsiteY10" fmla="*/ 1166813 h 116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2512" h="1166813">
                <a:moveTo>
                  <a:pt x="0" y="0"/>
                </a:moveTo>
                <a:lnTo>
                  <a:pt x="130969" y="161925"/>
                </a:lnTo>
                <a:lnTo>
                  <a:pt x="316706" y="450056"/>
                </a:lnTo>
                <a:lnTo>
                  <a:pt x="433387" y="683419"/>
                </a:lnTo>
                <a:lnTo>
                  <a:pt x="454819" y="783431"/>
                </a:lnTo>
                <a:lnTo>
                  <a:pt x="414337" y="912019"/>
                </a:lnTo>
                <a:lnTo>
                  <a:pt x="421481" y="945356"/>
                </a:lnTo>
                <a:lnTo>
                  <a:pt x="447675" y="962025"/>
                </a:lnTo>
                <a:lnTo>
                  <a:pt x="604837" y="1002506"/>
                </a:lnTo>
                <a:lnTo>
                  <a:pt x="950119" y="1121569"/>
                </a:lnTo>
                <a:lnTo>
                  <a:pt x="1052512" y="1166813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7" name="pole tekstowe 106"/>
          <p:cNvSpPr txBox="1"/>
          <p:nvPr/>
        </p:nvSpPr>
        <p:spPr>
          <a:xfrm>
            <a:off x="7223445" y="4198846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8" name="Dowolny kształt 107"/>
          <p:cNvSpPr/>
          <p:nvPr/>
        </p:nvSpPr>
        <p:spPr>
          <a:xfrm>
            <a:off x="3131586" y="2192738"/>
            <a:ext cx="558680" cy="1678300"/>
          </a:xfrm>
          <a:custGeom>
            <a:avLst/>
            <a:gdLst>
              <a:gd name="connsiteX0" fmla="*/ 17331 w 710144"/>
              <a:gd name="connsiteY0" fmla="*/ 2081241 h 2081241"/>
              <a:gd name="connsiteX1" fmla="*/ 31356 w 710144"/>
              <a:gd name="connsiteY1" fmla="*/ 1957825 h 2081241"/>
              <a:gd name="connsiteX2" fmla="*/ 67820 w 710144"/>
              <a:gd name="connsiteY2" fmla="*/ 1814775 h 2081241"/>
              <a:gd name="connsiteX3" fmla="*/ 682095 w 710144"/>
              <a:gd name="connsiteY3" fmla="*/ 78537 h 2081241"/>
              <a:gd name="connsiteX4" fmla="*/ 710144 w 710144"/>
              <a:gd name="connsiteY4" fmla="*/ 0 h 2081241"/>
              <a:gd name="connsiteX0" fmla="*/ 60305 w 753118"/>
              <a:gd name="connsiteY0" fmla="*/ 2081241 h 2148559"/>
              <a:gd name="connsiteX1" fmla="*/ 110794 w 753118"/>
              <a:gd name="connsiteY1" fmla="*/ 1814775 h 2148559"/>
              <a:gd name="connsiteX2" fmla="*/ 725069 w 753118"/>
              <a:gd name="connsiteY2" fmla="*/ 78537 h 2148559"/>
              <a:gd name="connsiteX3" fmla="*/ 753118 w 753118"/>
              <a:gd name="connsiteY3" fmla="*/ 0 h 2148559"/>
              <a:gd name="connsiteX0" fmla="*/ 0 w 692813"/>
              <a:gd name="connsiteY0" fmla="*/ 2081241 h 2081241"/>
              <a:gd name="connsiteX1" fmla="*/ 50489 w 692813"/>
              <a:gd name="connsiteY1" fmla="*/ 1814775 h 2081241"/>
              <a:gd name="connsiteX2" fmla="*/ 664764 w 692813"/>
              <a:gd name="connsiteY2" fmla="*/ 78537 h 2081241"/>
              <a:gd name="connsiteX3" fmla="*/ 692813 w 692813"/>
              <a:gd name="connsiteY3" fmla="*/ 0 h 208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813" h="2081241">
                <a:moveTo>
                  <a:pt x="0" y="2081241"/>
                </a:moveTo>
                <a:lnTo>
                  <a:pt x="50489" y="1814775"/>
                </a:lnTo>
                <a:lnTo>
                  <a:pt x="664764" y="78537"/>
                </a:lnTo>
                <a:lnTo>
                  <a:pt x="692813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09" name="pole tekstowe 108"/>
          <p:cNvSpPr txBox="1"/>
          <p:nvPr/>
        </p:nvSpPr>
        <p:spPr>
          <a:xfrm>
            <a:off x="2940877" y="3652966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7C.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0" name="pole tekstowe 109"/>
          <p:cNvSpPr txBox="1"/>
          <p:nvPr/>
        </p:nvSpPr>
        <p:spPr>
          <a:xfrm>
            <a:off x="6563906" y="3296997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8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2" name="Dowolny kształt 111"/>
          <p:cNvSpPr/>
          <p:nvPr/>
        </p:nvSpPr>
        <p:spPr>
          <a:xfrm>
            <a:off x="3156762" y="3480965"/>
            <a:ext cx="866405" cy="374828"/>
          </a:xfrm>
          <a:custGeom>
            <a:avLst/>
            <a:gdLst>
              <a:gd name="connsiteX0" fmla="*/ 110490 w 1074420"/>
              <a:gd name="connsiteY0" fmla="*/ 0 h 464820"/>
              <a:gd name="connsiteX1" fmla="*/ 1074420 w 1074420"/>
              <a:gd name="connsiteY1" fmla="*/ 316230 h 464820"/>
              <a:gd name="connsiteX2" fmla="*/ 1062990 w 1074420"/>
              <a:gd name="connsiteY2" fmla="*/ 354330 h 464820"/>
              <a:gd name="connsiteX3" fmla="*/ 720090 w 1074420"/>
              <a:gd name="connsiteY3" fmla="*/ 331470 h 464820"/>
              <a:gd name="connsiteX4" fmla="*/ 586740 w 1074420"/>
              <a:gd name="connsiteY4" fmla="*/ 331470 h 464820"/>
              <a:gd name="connsiteX5" fmla="*/ 0 w 1074420"/>
              <a:gd name="connsiteY5" fmla="*/ 464820 h 464820"/>
              <a:gd name="connsiteX6" fmla="*/ 41910 w 1074420"/>
              <a:gd name="connsiteY6" fmla="*/ 266700 h 464820"/>
              <a:gd name="connsiteX7" fmla="*/ 110490 w 1074420"/>
              <a:gd name="connsiteY7" fmla="*/ 0 h 46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4420" h="464820">
                <a:moveTo>
                  <a:pt x="110490" y="0"/>
                </a:moveTo>
                <a:lnTo>
                  <a:pt x="1074420" y="316230"/>
                </a:lnTo>
                <a:lnTo>
                  <a:pt x="1062990" y="354330"/>
                </a:lnTo>
                <a:lnTo>
                  <a:pt x="720090" y="331470"/>
                </a:lnTo>
                <a:cubicBezTo>
                  <a:pt x="581135" y="327610"/>
                  <a:pt x="550589" y="295319"/>
                  <a:pt x="586740" y="331470"/>
                </a:cubicBezTo>
                <a:lnTo>
                  <a:pt x="0" y="464820"/>
                </a:lnTo>
                <a:cubicBezTo>
                  <a:pt x="14232" y="398836"/>
                  <a:pt x="41910" y="334201"/>
                  <a:pt x="41910" y="266700"/>
                </a:cubicBezTo>
                <a:lnTo>
                  <a:pt x="110490" y="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13" name="pole tekstowe 112"/>
          <p:cNvSpPr txBox="1"/>
          <p:nvPr/>
        </p:nvSpPr>
        <p:spPr>
          <a:xfrm>
            <a:off x="3126490" y="3650104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5" name="pole tekstowe 114"/>
          <p:cNvSpPr txBox="1"/>
          <p:nvPr/>
        </p:nvSpPr>
        <p:spPr>
          <a:xfrm>
            <a:off x="3732209" y="358411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13</a:t>
            </a:r>
            <a:endParaRPr lang="pl-PL" sz="1100" dirty="0">
              <a:solidFill>
                <a:schemeClr val="bg1"/>
              </a:solidFill>
            </a:endParaRPr>
          </a:p>
        </p:txBody>
      </p:sp>
      <p:cxnSp>
        <p:nvCxnSpPr>
          <p:cNvPr id="117" name="Łącznik prosty ze strzałką 116"/>
          <p:cNvCxnSpPr/>
          <p:nvPr/>
        </p:nvCxnSpPr>
        <p:spPr>
          <a:xfrm rot="16200000" flipV="1">
            <a:off x="4321638" y="1856354"/>
            <a:ext cx="295756" cy="16207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Łącznik prosty ze strzałką 117"/>
          <p:cNvCxnSpPr/>
          <p:nvPr/>
        </p:nvCxnSpPr>
        <p:spPr>
          <a:xfrm rot="5400000" flipH="1" flipV="1">
            <a:off x="4522591" y="1814766"/>
            <a:ext cx="253885" cy="84534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pole tekstowe 118"/>
          <p:cNvSpPr txBox="1"/>
          <p:nvPr/>
        </p:nvSpPr>
        <p:spPr>
          <a:xfrm>
            <a:off x="4390467" y="1701854"/>
            <a:ext cx="328936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14</a:t>
            </a:r>
            <a:endParaRPr lang="pl-PL" sz="1100" dirty="0">
              <a:solidFill>
                <a:schemeClr val="bg1"/>
              </a:solidFill>
            </a:endParaRPr>
          </a:p>
        </p:txBody>
      </p:sp>
      <p:cxnSp>
        <p:nvCxnSpPr>
          <p:cNvPr id="120" name="Łącznik prosty ze strzałką 119"/>
          <p:cNvCxnSpPr/>
          <p:nvPr/>
        </p:nvCxnSpPr>
        <p:spPr>
          <a:xfrm flipV="1">
            <a:off x="1700442" y="3461256"/>
            <a:ext cx="969830" cy="148755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Łącznik prosty ze strzałką 120"/>
          <p:cNvCxnSpPr/>
          <p:nvPr/>
        </p:nvCxnSpPr>
        <p:spPr>
          <a:xfrm flipV="1">
            <a:off x="1977916" y="4518959"/>
            <a:ext cx="1036929" cy="57607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Łącznik prosty ze strzałką 121"/>
          <p:cNvCxnSpPr/>
          <p:nvPr/>
        </p:nvCxnSpPr>
        <p:spPr>
          <a:xfrm rot="5400000" flipH="1" flipV="1">
            <a:off x="4232771" y="4659317"/>
            <a:ext cx="897362" cy="396512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Łącznik prosty ze strzałką 122"/>
          <p:cNvCxnSpPr/>
          <p:nvPr/>
        </p:nvCxnSpPr>
        <p:spPr>
          <a:xfrm rot="16200000" flipV="1">
            <a:off x="5933585" y="4961918"/>
            <a:ext cx="911272" cy="194774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Łącznik prosty ze strzałką 123"/>
          <p:cNvCxnSpPr/>
          <p:nvPr/>
        </p:nvCxnSpPr>
        <p:spPr>
          <a:xfrm rot="5400000" flipH="1" flipV="1">
            <a:off x="4949270" y="2182879"/>
            <a:ext cx="1001705" cy="69565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Łącznik prosty ze strzałką 124"/>
          <p:cNvCxnSpPr/>
          <p:nvPr/>
        </p:nvCxnSpPr>
        <p:spPr>
          <a:xfrm rot="5400000" flipH="1" flipV="1">
            <a:off x="3494387" y="2057740"/>
            <a:ext cx="1001705" cy="69565"/>
          </a:xfrm>
          <a:prstGeom prst="straightConnector1">
            <a:avLst/>
          </a:prstGeom>
          <a:ln w="25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pole tekstowe 125"/>
          <p:cNvSpPr txBox="1"/>
          <p:nvPr/>
        </p:nvSpPr>
        <p:spPr>
          <a:xfrm>
            <a:off x="2778600" y="4488306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27" name="pole tekstowe 126"/>
          <p:cNvSpPr txBox="1"/>
          <p:nvPr/>
        </p:nvSpPr>
        <p:spPr>
          <a:xfrm>
            <a:off x="2449976" y="343133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28" name="pole tekstowe 127"/>
          <p:cNvSpPr txBox="1"/>
          <p:nvPr/>
        </p:nvSpPr>
        <p:spPr>
          <a:xfrm>
            <a:off x="4771327" y="4391927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29" name="pole tekstowe 128"/>
          <p:cNvSpPr txBox="1"/>
          <p:nvPr/>
        </p:nvSpPr>
        <p:spPr>
          <a:xfrm>
            <a:off x="6247179" y="454006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30" name="pole tekstowe 129"/>
          <p:cNvSpPr txBox="1"/>
          <p:nvPr/>
        </p:nvSpPr>
        <p:spPr>
          <a:xfrm>
            <a:off x="5369203" y="251323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31" name="pole tekstowe 130"/>
          <p:cNvSpPr txBox="1"/>
          <p:nvPr/>
        </p:nvSpPr>
        <p:spPr>
          <a:xfrm>
            <a:off x="3908450" y="239504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35" name="Prostokąt zaokrąglony 134"/>
          <p:cNvSpPr/>
          <p:nvPr/>
        </p:nvSpPr>
        <p:spPr>
          <a:xfrm>
            <a:off x="2292622" y="3903167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36" name="Prostokąt zaokrąglony 135"/>
          <p:cNvSpPr/>
          <p:nvPr/>
        </p:nvSpPr>
        <p:spPr>
          <a:xfrm>
            <a:off x="2543749" y="3750361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37" name="Prostokąt zaokrąglony 136"/>
          <p:cNvSpPr/>
          <p:nvPr/>
        </p:nvSpPr>
        <p:spPr>
          <a:xfrm>
            <a:off x="3493190" y="4227096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38" name="Prostokąt zaokrąglony 137"/>
          <p:cNvSpPr/>
          <p:nvPr/>
        </p:nvSpPr>
        <p:spPr>
          <a:xfrm>
            <a:off x="6214682" y="3634398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39" name="Prostokąt zaokrąglony 138"/>
          <p:cNvSpPr/>
          <p:nvPr/>
        </p:nvSpPr>
        <p:spPr>
          <a:xfrm>
            <a:off x="4248507" y="2268640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0" name="Prostokąt zaokrąglony 139"/>
          <p:cNvSpPr/>
          <p:nvPr/>
        </p:nvSpPr>
        <p:spPr>
          <a:xfrm>
            <a:off x="4326006" y="2058612"/>
            <a:ext cx="128473" cy="127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1" name="Prostokąt zaokrąglony 140"/>
          <p:cNvSpPr>
            <a:spLocks noChangeAspect="1"/>
          </p:cNvSpPr>
          <p:nvPr/>
        </p:nvSpPr>
        <p:spPr>
          <a:xfrm>
            <a:off x="6351617" y="3432507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2" name="Prostokąt zaokrąglony 141"/>
          <p:cNvSpPr>
            <a:spLocks noChangeAspect="1"/>
          </p:cNvSpPr>
          <p:nvPr/>
        </p:nvSpPr>
        <p:spPr>
          <a:xfrm>
            <a:off x="6607972" y="3368558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4" name="Prostokąt zaokrąglony 143"/>
          <p:cNvSpPr>
            <a:spLocks noChangeAspect="1"/>
          </p:cNvSpPr>
          <p:nvPr/>
        </p:nvSpPr>
        <p:spPr>
          <a:xfrm>
            <a:off x="6859320" y="3370925"/>
            <a:ext cx="147921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5" name="Dowolny kształt 144"/>
          <p:cNvSpPr/>
          <p:nvPr/>
        </p:nvSpPr>
        <p:spPr>
          <a:xfrm>
            <a:off x="4085115" y="3838526"/>
            <a:ext cx="328670" cy="844418"/>
          </a:xfrm>
          <a:custGeom>
            <a:avLst/>
            <a:gdLst>
              <a:gd name="connsiteX0" fmla="*/ 490092 w 490092"/>
              <a:gd name="connsiteY0" fmla="*/ 0 h 1177537"/>
              <a:gd name="connsiteX1" fmla="*/ 0 w 490092"/>
              <a:gd name="connsiteY1" fmla="*/ 1177537 h 1177537"/>
              <a:gd name="connsiteX0" fmla="*/ 407580 w 407580"/>
              <a:gd name="connsiteY0" fmla="*/ 0 h 1047154"/>
              <a:gd name="connsiteX1" fmla="*/ 0 w 407580"/>
              <a:gd name="connsiteY1" fmla="*/ 1047154 h 104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7580" h="1047154">
                <a:moveTo>
                  <a:pt x="407580" y="0"/>
                </a:moveTo>
                <a:lnTo>
                  <a:pt x="0" y="1047154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6" name="pole tekstowe 145"/>
          <p:cNvSpPr txBox="1"/>
          <p:nvPr/>
        </p:nvSpPr>
        <p:spPr>
          <a:xfrm>
            <a:off x="4043110" y="452038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6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47" name="pole tekstowe 146"/>
          <p:cNvSpPr txBox="1"/>
          <p:nvPr/>
        </p:nvSpPr>
        <p:spPr>
          <a:xfrm>
            <a:off x="5550796" y="3537471"/>
            <a:ext cx="219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48" name="Dowolny kształt 147"/>
          <p:cNvSpPr/>
          <p:nvPr/>
        </p:nvSpPr>
        <p:spPr>
          <a:xfrm>
            <a:off x="5843078" y="4004672"/>
            <a:ext cx="19188" cy="182595"/>
          </a:xfrm>
          <a:custGeom>
            <a:avLst/>
            <a:gdLst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2209 w 59635"/>
              <a:gd name="connsiteY7" fmla="*/ 351405 h 777835"/>
              <a:gd name="connsiteX8" fmla="*/ 23454 w 59635"/>
              <a:gd name="connsiteY8" fmla="*/ 598636 h 777835"/>
              <a:gd name="connsiteX9" fmla="*/ 20165 w 59635"/>
              <a:gd name="connsiteY9" fmla="*/ 634818 h 777835"/>
              <a:gd name="connsiteX10" fmla="*/ 13586 w 59635"/>
              <a:gd name="connsiteY10" fmla="*/ 667710 h 777835"/>
              <a:gd name="connsiteX11" fmla="*/ 10297 w 59635"/>
              <a:gd name="connsiteY11" fmla="*/ 703891 h 777835"/>
              <a:gd name="connsiteX12" fmla="*/ 7008 w 59635"/>
              <a:gd name="connsiteY12" fmla="*/ 717048 h 777835"/>
              <a:gd name="connsiteX13" fmla="*/ 3719 w 59635"/>
              <a:gd name="connsiteY13" fmla="*/ 749940 h 777835"/>
              <a:gd name="connsiteX14" fmla="*/ 430 w 59635"/>
              <a:gd name="connsiteY14" fmla="*/ 772965 h 777835"/>
              <a:gd name="connsiteX15" fmla="*/ 10297 w 59635"/>
              <a:gd name="connsiteY15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2209 w 59635"/>
              <a:gd name="connsiteY6" fmla="*/ 351405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49768 w 49768"/>
              <a:gd name="connsiteY0" fmla="*/ 0 h 731786"/>
              <a:gd name="connsiteX1" fmla="*/ 46479 w 49768"/>
              <a:gd name="connsiteY1" fmla="*/ 23025 h 731786"/>
              <a:gd name="connsiteX2" fmla="*/ 43189 w 49768"/>
              <a:gd name="connsiteY2" fmla="*/ 32892 h 731786"/>
              <a:gd name="connsiteX3" fmla="*/ 39900 w 49768"/>
              <a:gd name="connsiteY3" fmla="*/ 46049 h 731786"/>
              <a:gd name="connsiteX4" fmla="*/ 33322 w 49768"/>
              <a:gd name="connsiteY4" fmla="*/ 98677 h 731786"/>
              <a:gd name="connsiteX5" fmla="*/ 22209 w 49768"/>
              <a:gd name="connsiteY5" fmla="*/ 305356 h 731786"/>
              <a:gd name="connsiteX6" fmla="*/ 23454 w 49768"/>
              <a:gd name="connsiteY6" fmla="*/ 552587 h 731786"/>
              <a:gd name="connsiteX7" fmla="*/ 20165 w 49768"/>
              <a:gd name="connsiteY7" fmla="*/ 588769 h 731786"/>
              <a:gd name="connsiteX8" fmla="*/ 13586 w 49768"/>
              <a:gd name="connsiteY8" fmla="*/ 621661 h 731786"/>
              <a:gd name="connsiteX9" fmla="*/ 10297 w 49768"/>
              <a:gd name="connsiteY9" fmla="*/ 657842 h 731786"/>
              <a:gd name="connsiteX10" fmla="*/ 7008 w 49768"/>
              <a:gd name="connsiteY10" fmla="*/ 670999 h 731786"/>
              <a:gd name="connsiteX11" fmla="*/ 3719 w 49768"/>
              <a:gd name="connsiteY11" fmla="*/ 703891 h 731786"/>
              <a:gd name="connsiteX12" fmla="*/ 430 w 49768"/>
              <a:gd name="connsiteY12" fmla="*/ 726916 h 731786"/>
              <a:gd name="connsiteX13" fmla="*/ 10297 w 49768"/>
              <a:gd name="connsiteY13" fmla="*/ 707180 h 731786"/>
              <a:gd name="connsiteX0" fmla="*/ 46479 w 46479"/>
              <a:gd name="connsiteY0" fmla="*/ 0 h 708761"/>
              <a:gd name="connsiteX1" fmla="*/ 43189 w 46479"/>
              <a:gd name="connsiteY1" fmla="*/ 9867 h 708761"/>
              <a:gd name="connsiteX2" fmla="*/ 39900 w 46479"/>
              <a:gd name="connsiteY2" fmla="*/ 23024 h 708761"/>
              <a:gd name="connsiteX3" fmla="*/ 33322 w 46479"/>
              <a:gd name="connsiteY3" fmla="*/ 75652 h 708761"/>
              <a:gd name="connsiteX4" fmla="*/ 22209 w 46479"/>
              <a:gd name="connsiteY4" fmla="*/ 282331 h 708761"/>
              <a:gd name="connsiteX5" fmla="*/ 23454 w 46479"/>
              <a:gd name="connsiteY5" fmla="*/ 529562 h 708761"/>
              <a:gd name="connsiteX6" fmla="*/ 20165 w 46479"/>
              <a:gd name="connsiteY6" fmla="*/ 565744 h 708761"/>
              <a:gd name="connsiteX7" fmla="*/ 13586 w 46479"/>
              <a:gd name="connsiteY7" fmla="*/ 598636 h 708761"/>
              <a:gd name="connsiteX8" fmla="*/ 10297 w 46479"/>
              <a:gd name="connsiteY8" fmla="*/ 634817 h 708761"/>
              <a:gd name="connsiteX9" fmla="*/ 7008 w 46479"/>
              <a:gd name="connsiteY9" fmla="*/ 647974 h 708761"/>
              <a:gd name="connsiteX10" fmla="*/ 3719 w 46479"/>
              <a:gd name="connsiteY10" fmla="*/ 680866 h 708761"/>
              <a:gd name="connsiteX11" fmla="*/ 430 w 46479"/>
              <a:gd name="connsiteY11" fmla="*/ 703891 h 708761"/>
              <a:gd name="connsiteX12" fmla="*/ 10297 w 46479"/>
              <a:gd name="connsiteY12" fmla="*/ 684155 h 708761"/>
              <a:gd name="connsiteX0" fmla="*/ 46479 w 46479"/>
              <a:gd name="connsiteY0" fmla="*/ 0 h 708761"/>
              <a:gd name="connsiteX1" fmla="*/ 39900 w 46479"/>
              <a:gd name="connsiteY1" fmla="*/ 23024 h 708761"/>
              <a:gd name="connsiteX2" fmla="*/ 33322 w 46479"/>
              <a:gd name="connsiteY2" fmla="*/ 75652 h 708761"/>
              <a:gd name="connsiteX3" fmla="*/ 22209 w 46479"/>
              <a:gd name="connsiteY3" fmla="*/ 282331 h 708761"/>
              <a:gd name="connsiteX4" fmla="*/ 23454 w 46479"/>
              <a:gd name="connsiteY4" fmla="*/ 529562 h 708761"/>
              <a:gd name="connsiteX5" fmla="*/ 20165 w 46479"/>
              <a:gd name="connsiteY5" fmla="*/ 565744 h 708761"/>
              <a:gd name="connsiteX6" fmla="*/ 13586 w 46479"/>
              <a:gd name="connsiteY6" fmla="*/ 598636 h 708761"/>
              <a:gd name="connsiteX7" fmla="*/ 10297 w 46479"/>
              <a:gd name="connsiteY7" fmla="*/ 634817 h 708761"/>
              <a:gd name="connsiteX8" fmla="*/ 7008 w 46479"/>
              <a:gd name="connsiteY8" fmla="*/ 647974 h 708761"/>
              <a:gd name="connsiteX9" fmla="*/ 3719 w 46479"/>
              <a:gd name="connsiteY9" fmla="*/ 680866 h 708761"/>
              <a:gd name="connsiteX10" fmla="*/ 430 w 46479"/>
              <a:gd name="connsiteY10" fmla="*/ 703891 h 708761"/>
              <a:gd name="connsiteX11" fmla="*/ 10297 w 46479"/>
              <a:gd name="connsiteY11" fmla="*/ 684155 h 708761"/>
              <a:gd name="connsiteX0" fmla="*/ 39900 w 39900"/>
              <a:gd name="connsiteY0" fmla="*/ 0 h 685737"/>
              <a:gd name="connsiteX1" fmla="*/ 33322 w 39900"/>
              <a:gd name="connsiteY1" fmla="*/ 52628 h 685737"/>
              <a:gd name="connsiteX2" fmla="*/ 22209 w 39900"/>
              <a:gd name="connsiteY2" fmla="*/ 259307 h 685737"/>
              <a:gd name="connsiteX3" fmla="*/ 23454 w 39900"/>
              <a:gd name="connsiteY3" fmla="*/ 506538 h 685737"/>
              <a:gd name="connsiteX4" fmla="*/ 20165 w 39900"/>
              <a:gd name="connsiteY4" fmla="*/ 542720 h 685737"/>
              <a:gd name="connsiteX5" fmla="*/ 13586 w 39900"/>
              <a:gd name="connsiteY5" fmla="*/ 575612 h 685737"/>
              <a:gd name="connsiteX6" fmla="*/ 10297 w 39900"/>
              <a:gd name="connsiteY6" fmla="*/ 611793 h 685737"/>
              <a:gd name="connsiteX7" fmla="*/ 7008 w 39900"/>
              <a:gd name="connsiteY7" fmla="*/ 624950 h 685737"/>
              <a:gd name="connsiteX8" fmla="*/ 3719 w 39900"/>
              <a:gd name="connsiteY8" fmla="*/ 657842 h 685737"/>
              <a:gd name="connsiteX9" fmla="*/ 430 w 39900"/>
              <a:gd name="connsiteY9" fmla="*/ 680867 h 685737"/>
              <a:gd name="connsiteX10" fmla="*/ 10297 w 39900"/>
              <a:gd name="connsiteY10" fmla="*/ 661131 h 685737"/>
              <a:gd name="connsiteX0" fmla="*/ 33322 w 33322"/>
              <a:gd name="connsiteY0" fmla="*/ 0 h 633109"/>
              <a:gd name="connsiteX1" fmla="*/ 22209 w 33322"/>
              <a:gd name="connsiteY1" fmla="*/ 206679 h 633109"/>
              <a:gd name="connsiteX2" fmla="*/ 23454 w 33322"/>
              <a:gd name="connsiteY2" fmla="*/ 453910 h 633109"/>
              <a:gd name="connsiteX3" fmla="*/ 20165 w 33322"/>
              <a:gd name="connsiteY3" fmla="*/ 490092 h 633109"/>
              <a:gd name="connsiteX4" fmla="*/ 13586 w 33322"/>
              <a:gd name="connsiteY4" fmla="*/ 522984 h 633109"/>
              <a:gd name="connsiteX5" fmla="*/ 10297 w 33322"/>
              <a:gd name="connsiteY5" fmla="*/ 559165 h 633109"/>
              <a:gd name="connsiteX6" fmla="*/ 7008 w 33322"/>
              <a:gd name="connsiteY6" fmla="*/ 572322 h 633109"/>
              <a:gd name="connsiteX7" fmla="*/ 3719 w 33322"/>
              <a:gd name="connsiteY7" fmla="*/ 605214 h 633109"/>
              <a:gd name="connsiteX8" fmla="*/ 430 w 33322"/>
              <a:gd name="connsiteY8" fmla="*/ 628239 h 633109"/>
              <a:gd name="connsiteX9" fmla="*/ 10297 w 33322"/>
              <a:gd name="connsiteY9" fmla="*/ 608503 h 633109"/>
              <a:gd name="connsiteX0" fmla="*/ 22209 w 23795"/>
              <a:gd name="connsiteY0" fmla="*/ 0 h 426430"/>
              <a:gd name="connsiteX1" fmla="*/ 23454 w 23795"/>
              <a:gd name="connsiteY1" fmla="*/ 247231 h 426430"/>
              <a:gd name="connsiteX2" fmla="*/ 20165 w 23795"/>
              <a:gd name="connsiteY2" fmla="*/ 283413 h 426430"/>
              <a:gd name="connsiteX3" fmla="*/ 13586 w 23795"/>
              <a:gd name="connsiteY3" fmla="*/ 316305 h 426430"/>
              <a:gd name="connsiteX4" fmla="*/ 10297 w 23795"/>
              <a:gd name="connsiteY4" fmla="*/ 352486 h 426430"/>
              <a:gd name="connsiteX5" fmla="*/ 7008 w 23795"/>
              <a:gd name="connsiteY5" fmla="*/ 365643 h 426430"/>
              <a:gd name="connsiteX6" fmla="*/ 3719 w 23795"/>
              <a:gd name="connsiteY6" fmla="*/ 398535 h 426430"/>
              <a:gd name="connsiteX7" fmla="*/ 430 w 23795"/>
              <a:gd name="connsiteY7" fmla="*/ 421560 h 426430"/>
              <a:gd name="connsiteX8" fmla="*/ 10297 w 23795"/>
              <a:gd name="connsiteY8" fmla="*/ 401824 h 426430"/>
              <a:gd name="connsiteX0" fmla="*/ 22209 w 23795"/>
              <a:gd name="connsiteY0" fmla="*/ 14294 h 226434"/>
              <a:gd name="connsiteX1" fmla="*/ 23454 w 23795"/>
              <a:gd name="connsiteY1" fmla="*/ 47235 h 226434"/>
              <a:gd name="connsiteX2" fmla="*/ 20165 w 23795"/>
              <a:gd name="connsiteY2" fmla="*/ 83417 h 226434"/>
              <a:gd name="connsiteX3" fmla="*/ 13586 w 23795"/>
              <a:gd name="connsiteY3" fmla="*/ 116309 h 226434"/>
              <a:gd name="connsiteX4" fmla="*/ 10297 w 23795"/>
              <a:gd name="connsiteY4" fmla="*/ 152490 h 226434"/>
              <a:gd name="connsiteX5" fmla="*/ 7008 w 23795"/>
              <a:gd name="connsiteY5" fmla="*/ 165647 h 226434"/>
              <a:gd name="connsiteX6" fmla="*/ 3719 w 23795"/>
              <a:gd name="connsiteY6" fmla="*/ 198539 h 226434"/>
              <a:gd name="connsiteX7" fmla="*/ 430 w 23795"/>
              <a:gd name="connsiteY7" fmla="*/ 221564 h 226434"/>
              <a:gd name="connsiteX8" fmla="*/ 10297 w 23795"/>
              <a:gd name="connsiteY8" fmla="*/ 201828 h 2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95" h="226434">
                <a:moveTo>
                  <a:pt x="22209" y="14294"/>
                </a:moveTo>
                <a:cubicBezTo>
                  <a:pt x="21661" y="80078"/>
                  <a:pt x="23795" y="0"/>
                  <a:pt x="23454" y="47235"/>
                </a:cubicBezTo>
                <a:cubicBezTo>
                  <a:pt x="23269" y="59344"/>
                  <a:pt x="21502" y="71381"/>
                  <a:pt x="20165" y="83417"/>
                </a:cubicBezTo>
                <a:cubicBezTo>
                  <a:pt x="17645" y="106095"/>
                  <a:pt x="18765" y="100776"/>
                  <a:pt x="13586" y="116309"/>
                </a:cubicBezTo>
                <a:cubicBezTo>
                  <a:pt x="12490" y="128369"/>
                  <a:pt x="11897" y="140486"/>
                  <a:pt x="10297" y="152490"/>
                </a:cubicBezTo>
                <a:cubicBezTo>
                  <a:pt x="9700" y="156971"/>
                  <a:pt x="7647" y="161172"/>
                  <a:pt x="7008" y="165647"/>
                </a:cubicBezTo>
                <a:cubicBezTo>
                  <a:pt x="5450" y="176555"/>
                  <a:pt x="5175" y="187617"/>
                  <a:pt x="3719" y="198539"/>
                </a:cubicBezTo>
                <a:cubicBezTo>
                  <a:pt x="0" y="226434"/>
                  <a:pt x="430" y="205747"/>
                  <a:pt x="430" y="221564"/>
                </a:cubicBezTo>
                <a:lnTo>
                  <a:pt x="10297" y="201828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49" name="Prostokąt zaokrąglony 148"/>
          <p:cNvSpPr/>
          <p:nvPr/>
        </p:nvSpPr>
        <p:spPr>
          <a:xfrm>
            <a:off x="3564828" y="3724913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0" name="pole tekstowe 149"/>
          <p:cNvSpPr txBox="1"/>
          <p:nvPr/>
        </p:nvSpPr>
        <p:spPr>
          <a:xfrm>
            <a:off x="3483872" y="3659972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1C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1" name="Prostokąt zaokrąglony 150"/>
          <p:cNvSpPr/>
          <p:nvPr/>
        </p:nvSpPr>
        <p:spPr>
          <a:xfrm>
            <a:off x="4816414" y="3623689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2" name="pole tekstowe 151"/>
          <p:cNvSpPr txBox="1"/>
          <p:nvPr/>
        </p:nvSpPr>
        <p:spPr>
          <a:xfrm>
            <a:off x="4730931" y="3567803"/>
            <a:ext cx="330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3" name="Prostokąt zaokrąglony 152"/>
          <p:cNvSpPr/>
          <p:nvPr/>
        </p:nvSpPr>
        <p:spPr>
          <a:xfrm>
            <a:off x="5853970" y="3458820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54" name="Prostokąt 153"/>
          <p:cNvSpPr/>
          <p:nvPr/>
        </p:nvSpPr>
        <p:spPr>
          <a:xfrm>
            <a:off x="1428728" y="928670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5" name="pole tekstowe 154"/>
          <p:cNvSpPr txBox="1"/>
          <p:nvPr/>
        </p:nvSpPr>
        <p:spPr>
          <a:xfrm>
            <a:off x="2450998" y="368822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7" name="pole tekstowe 156"/>
          <p:cNvSpPr txBox="1"/>
          <p:nvPr/>
        </p:nvSpPr>
        <p:spPr>
          <a:xfrm>
            <a:off x="3401146" y="416220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8" name="pole tekstowe 157"/>
          <p:cNvSpPr txBox="1"/>
          <p:nvPr/>
        </p:nvSpPr>
        <p:spPr>
          <a:xfrm>
            <a:off x="4153124" y="219778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59" name="pole tekstowe 158"/>
          <p:cNvSpPr txBox="1"/>
          <p:nvPr/>
        </p:nvSpPr>
        <p:spPr>
          <a:xfrm>
            <a:off x="4227290" y="199296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15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2" name="pole tekstowe 161"/>
          <p:cNvSpPr txBox="1"/>
          <p:nvPr/>
        </p:nvSpPr>
        <p:spPr>
          <a:xfrm>
            <a:off x="6299931" y="3358295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8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3" name="pole tekstowe 162"/>
          <p:cNvSpPr txBox="1"/>
          <p:nvPr/>
        </p:nvSpPr>
        <p:spPr>
          <a:xfrm>
            <a:off x="6119442" y="356873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11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4" name="pole tekstowe 163"/>
          <p:cNvSpPr txBox="1"/>
          <p:nvPr/>
        </p:nvSpPr>
        <p:spPr>
          <a:xfrm>
            <a:off x="6776945" y="330284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85" name="Dowolny kształt 84"/>
          <p:cNvSpPr/>
          <p:nvPr/>
        </p:nvSpPr>
        <p:spPr>
          <a:xfrm>
            <a:off x="5278256" y="2482231"/>
            <a:ext cx="1355909" cy="1085669"/>
          </a:xfrm>
          <a:custGeom>
            <a:avLst/>
            <a:gdLst>
              <a:gd name="connsiteX0" fmla="*/ 0 w 796290"/>
              <a:gd name="connsiteY0" fmla="*/ 76200 h 765810"/>
              <a:gd name="connsiteX1" fmla="*/ 87630 w 796290"/>
              <a:gd name="connsiteY1" fmla="*/ 236220 h 765810"/>
              <a:gd name="connsiteX2" fmla="*/ 167640 w 796290"/>
              <a:gd name="connsiteY2" fmla="*/ 381000 h 765810"/>
              <a:gd name="connsiteX3" fmla="*/ 240030 w 796290"/>
              <a:gd name="connsiteY3" fmla="*/ 483870 h 765810"/>
              <a:gd name="connsiteX4" fmla="*/ 304800 w 796290"/>
              <a:gd name="connsiteY4" fmla="*/ 750570 h 765810"/>
              <a:gd name="connsiteX5" fmla="*/ 354330 w 796290"/>
              <a:gd name="connsiteY5" fmla="*/ 765810 h 765810"/>
              <a:gd name="connsiteX6" fmla="*/ 796290 w 796290"/>
              <a:gd name="connsiteY6" fmla="*/ 685800 h 765810"/>
              <a:gd name="connsiteX7" fmla="*/ 781050 w 796290"/>
              <a:gd name="connsiteY7" fmla="*/ 590550 h 765810"/>
              <a:gd name="connsiteX8" fmla="*/ 720090 w 796290"/>
              <a:gd name="connsiteY8" fmla="*/ 533400 h 765810"/>
              <a:gd name="connsiteX9" fmla="*/ 716280 w 796290"/>
              <a:gd name="connsiteY9" fmla="*/ 476250 h 765810"/>
              <a:gd name="connsiteX10" fmla="*/ 739140 w 796290"/>
              <a:gd name="connsiteY10" fmla="*/ 430530 h 765810"/>
              <a:gd name="connsiteX11" fmla="*/ 643890 w 796290"/>
              <a:gd name="connsiteY11" fmla="*/ 0 h 765810"/>
              <a:gd name="connsiteX12" fmla="*/ 323850 w 796290"/>
              <a:gd name="connsiteY12" fmla="*/ 26670 h 765810"/>
              <a:gd name="connsiteX13" fmla="*/ 0 w 796290"/>
              <a:gd name="connsiteY13" fmla="*/ 76200 h 765810"/>
              <a:gd name="connsiteX0" fmla="*/ 0 w 796290"/>
              <a:gd name="connsiteY0" fmla="*/ 76200 h 765810"/>
              <a:gd name="connsiteX1" fmla="*/ 87630 w 796290"/>
              <a:gd name="connsiteY1" fmla="*/ 236220 h 765810"/>
              <a:gd name="connsiteX2" fmla="*/ 167640 w 796290"/>
              <a:gd name="connsiteY2" fmla="*/ 381000 h 765810"/>
              <a:gd name="connsiteX3" fmla="*/ 240030 w 796290"/>
              <a:gd name="connsiteY3" fmla="*/ 483870 h 765810"/>
              <a:gd name="connsiteX4" fmla="*/ 247951 w 796290"/>
              <a:gd name="connsiteY4" fmla="*/ 550100 h 765810"/>
              <a:gd name="connsiteX5" fmla="*/ 304800 w 796290"/>
              <a:gd name="connsiteY5" fmla="*/ 750570 h 765810"/>
              <a:gd name="connsiteX6" fmla="*/ 354330 w 796290"/>
              <a:gd name="connsiteY6" fmla="*/ 765810 h 765810"/>
              <a:gd name="connsiteX7" fmla="*/ 796290 w 796290"/>
              <a:gd name="connsiteY7" fmla="*/ 685800 h 765810"/>
              <a:gd name="connsiteX8" fmla="*/ 781050 w 796290"/>
              <a:gd name="connsiteY8" fmla="*/ 590550 h 765810"/>
              <a:gd name="connsiteX9" fmla="*/ 720090 w 796290"/>
              <a:gd name="connsiteY9" fmla="*/ 533400 h 765810"/>
              <a:gd name="connsiteX10" fmla="*/ 716280 w 796290"/>
              <a:gd name="connsiteY10" fmla="*/ 476250 h 765810"/>
              <a:gd name="connsiteX11" fmla="*/ 739140 w 796290"/>
              <a:gd name="connsiteY11" fmla="*/ 430530 h 765810"/>
              <a:gd name="connsiteX12" fmla="*/ 643890 w 796290"/>
              <a:gd name="connsiteY12" fmla="*/ 0 h 765810"/>
              <a:gd name="connsiteX13" fmla="*/ 323850 w 796290"/>
              <a:gd name="connsiteY13" fmla="*/ 26670 h 765810"/>
              <a:gd name="connsiteX14" fmla="*/ 0 w 796290"/>
              <a:gd name="connsiteY14" fmla="*/ 76200 h 765810"/>
              <a:gd name="connsiteX0" fmla="*/ 482971 w 1279261"/>
              <a:gd name="connsiteY0" fmla="*/ 76200 h 765810"/>
              <a:gd name="connsiteX1" fmla="*/ 570601 w 1279261"/>
              <a:gd name="connsiteY1" fmla="*/ 236220 h 765810"/>
              <a:gd name="connsiteX2" fmla="*/ 650611 w 1279261"/>
              <a:gd name="connsiteY2" fmla="*/ 381000 h 765810"/>
              <a:gd name="connsiteX3" fmla="*/ 723001 w 1279261"/>
              <a:gd name="connsiteY3" fmla="*/ 483870 h 765810"/>
              <a:gd name="connsiteX4" fmla="*/ 730922 w 1279261"/>
              <a:gd name="connsiteY4" fmla="*/ 550100 h 765810"/>
              <a:gd name="connsiteX5" fmla="*/ 787771 w 1279261"/>
              <a:gd name="connsiteY5" fmla="*/ 750570 h 765810"/>
              <a:gd name="connsiteX6" fmla="*/ 837301 w 1279261"/>
              <a:gd name="connsiteY6" fmla="*/ 765810 h 765810"/>
              <a:gd name="connsiteX7" fmla="*/ 1279261 w 1279261"/>
              <a:gd name="connsiteY7" fmla="*/ 685800 h 765810"/>
              <a:gd name="connsiteX8" fmla="*/ 1264021 w 1279261"/>
              <a:gd name="connsiteY8" fmla="*/ 590550 h 765810"/>
              <a:gd name="connsiteX9" fmla="*/ 1203061 w 1279261"/>
              <a:gd name="connsiteY9" fmla="*/ 533400 h 765810"/>
              <a:gd name="connsiteX10" fmla="*/ 1199251 w 1279261"/>
              <a:gd name="connsiteY10" fmla="*/ 476250 h 765810"/>
              <a:gd name="connsiteX11" fmla="*/ 1222111 w 1279261"/>
              <a:gd name="connsiteY11" fmla="*/ 430530 h 765810"/>
              <a:gd name="connsiteX12" fmla="*/ 1126861 w 1279261"/>
              <a:gd name="connsiteY12" fmla="*/ 0 h 765810"/>
              <a:gd name="connsiteX13" fmla="*/ 806821 w 1279261"/>
              <a:gd name="connsiteY13" fmla="*/ 26670 h 765810"/>
              <a:gd name="connsiteX14" fmla="*/ 482971 w 1279261"/>
              <a:gd name="connsiteY14" fmla="*/ 76200 h 765810"/>
              <a:gd name="connsiteX0" fmla="*/ 0 w 796290"/>
              <a:gd name="connsiteY0" fmla="*/ 76200 h 765810"/>
              <a:gd name="connsiteX1" fmla="*/ 87630 w 796290"/>
              <a:gd name="connsiteY1" fmla="*/ 236220 h 765810"/>
              <a:gd name="connsiteX2" fmla="*/ 167640 w 796290"/>
              <a:gd name="connsiteY2" fmla="*/ 381000 h 765810"/>
              <a:gd name="connsiteX3" fmla="*/ 240030 w 796290"/>
              <a:gd name="connsiteY3" fmla="*/ 483870 h 765810"/>
              <a:gd name="connsiteX4" fmla="*/ 166307 w 796290"/>
              <a:gd name="connsiteY4" fmla="*/ 554635 h 765810"/>
              <a:gd name="connsiteX5" fmla="*/ 247951 w 796290"/>
              <a:gd name="connsiteY5" fmla="*/ 550100 h 765810"/>
              <a:gd name="connsiteX6" fmla="*/ 304800 w 796290"/>
              <a:gd name="connsiteY6" fmla="*/ 750570 h 765810"/>
              <a:gd name="connsiteX7" fmla="*/ 354330 w 796290"/>
              <a:gd name="connsiteY7" fmla="*/ 765810 h 765810"/>
              <a:gd name="connsiteX8" fmla="*/ 796290 w 796290"/>
              <a:gd name="connsiteY8" fmla="*/ 685800 h 765810"/>
              <a:gd name="connsiteX9" fmla="*/ 781050 w 796290"/>
              <a:gd name="connsiteY9" fmla="*/ 590550 h 765810"/>
              <a:gd name="connsiteX10" fmla="*/ 720090 w 796290"/>
              <a:gd name="connsiteY10" fmla="*/ 533400 h 765810"/>
              <a:gd name="connsiteX11" fmla="*/ 716280 w 796290"/>
              <a:gd name="connsiteY11" fmla="*/ 476250 h 765810"/>
              <a:gd name="connsiteX12" fmla="*/ 739140 w 796290"/>
              <a:gd name="connsiteY12" fmla="*/ 430530 h 765810"/>
              <a:gd name="connsiteX13" fmla="*/ 643890 w 796290"/>
              <a:gd name="connsiteY13" fmla="*/ 0 h 765810"/>
              <a:gd name="connsiteX14" fmla="*/ 323850 w 796290"/>
              <a:gd name="connsiteY14" fmla="*/ 26670 h 765810"/>
              <a:gd name="connsiteX15" fmla="*/ 0 w 796290"/>
              <a:gd name="connsiteY15" fmla="*/ 76200 h 765810"/>
              <a:gd name="connsiteX0" fmla="*/ 411205 w 1207495"/>
              <a:gd name="connsiteY0" fmla="*/ 76200 h 765810"/>
              <a:gd name="connsiteX1" fmla="*/ 498835 w 1207495"/>
              <a:gd name="connsiteY1" fmla="*/ 236220 h 765810"/>
              <a:gd name="connsiteX2" fmla="*/ 578845 w 1207495"/>
              <a:gd name="connsiteY2" fmla="*/ 381000 h 765810"/>
              <a:gd name="connsiteX3" fmla="*/ 651235 w 1207495"/>
              <a:gd name="connsiteY3" fmla="*/ 483870 h 765810"/>
              <a:gd name="connsiteX4" fmla="*/ 577512 w 1207495"/>
              <a:gd name="connsiteY4" fmla="*/ 554635 h 765810"/>
              <a:gd name="connsiteX5" fmla="*/ 659156 w 1207495"/>
              <a:gd name="connsiteY5" fmla="*/ 550100 h 765810"/>
              <a:gd name="connsiteX6" fmla="*/ 716005 w 1207495"/>
              <a:gd name="connsiteY6" fmla="*/ 750570 h 765810"/>
              <a:gd name="connsiteX7" fmla="*/ 765535 w 1207495"/>
              <a:gd name="connsiteY7" fmla="*/ 765810 h 765810"/>
              <a:gd name="connsiteX8" fmla="*/ 1207495 w 1207495"/>
              <a:gd name="connsiteY8" fmla="*/ 685800 h 765810"/>
              <a:gd name="connsiteX9" fmla="*/ 1192255 w 1207495"/>
              <a:gd name="connsiteY9" fmla="*/ 590550 h 765810"/>
              <a:gd name="connsiteX10" fmla="*/ 1131295 w 1207495"/>
              <a:gd name="connsiteY10" fmla="*/ 533400 h 765810"/>
              <a:gd name="connsiteX11" fmla="*/ 1127485 w 1207495"/>
              <a:gd name="connsiteY11" fmla="*/ 476250 h 765810"/>
              <a:gd name="connsiteX12" fmla="*/ 1150345 w 1207495"/>
              <a:gd name="connsiteY12" fmla="*/ 430530 h 765810"/>
              <a:gd name="connsiteX13" fmla="*/ 1055095 w 1207495"/>
              <a:gd name="connsiteY13" fmla="*/ 0 h 765810"/>
              <a:gd name="connsiteX14" fmla="*/ 735055 w 1207495"/>
              <a:gd name="connsiteY14" fmla="*/ 26670 h 765810"/>
              <a:gd name="connsiteX15" fmla="*/ 411205 w 1207495"/>
              <a:gd name="connsiteY15" fmla="*/ 76200 h 765810"/>
              <a:gd name="connsiteX0" fmla="*/ 411205 w 1207495"/>
              <a:gd name="connsiteY0" fmla="*/ 76200 h 808620"/>
              <a:gd name="connsiteX1" fmla="*/ 498835 w 1207495"/>
              <a:gd name="connsiteY1" fmla="*/ 236220 h 808620"/>
              <a:gd name="connsiteX2" fmla="*/ 578845 w 1207495"/>
              <a:gd name="connsiteY2" fmla="*/ 381000 h 808620"/>
              <a:gd name="connsiteX3" fmla="*/ 651235 w 1207495"/>
              <a:gd name="connsiteY3" fmla="*/ 483870 h 808620"/>
              <a:gd name="connsiteX4" fmla="*/ 577512 w 1207495"/>
              <a:gd name="connsiteY4" fmla="*/ 554635 h 808620"/>
              <a:gd name="connsiteX5" fmla="*/ 659156 w 1207495"/>
              <a:gd name="connsiteY5" fmla="*/ 550100 h 808620"/>
              <a:gd name="connsiteX6" fmla="*/ 716005 w 1207495"/>
              <a:gd name="connsiteY6" fmla="*/ 750570 h 808620"/>
              <a:gd name="connsiteX7" fmla="*/ 765535 w 1207495"/>
              <a:gd name="connsiteY7" fmla="*/ 765810 h 808620"/>
              <a:gd name="connsiteX8" fmla="*/ 1207495 w 1207495"/>
              <a:gd name="connsiteY8" fmla="*/ 685800 h 808620"/>
              <a:gd name="connsiteX9" fmla="*/ 1192255 w 1207495"/>
              <a:gd name="connsiteY9" fmla="*/ 590550 h 808620"/>
              <a:gd name="connsiteX10" fmla="*/ 1131295 w 1207495"/>
              <a:gd name="connsiteY10" fmla="*/ 533400 h 808620"/>
              <a:gd name="connsiteX11" fmla="*/ 1127485 w 1207495"/>
              <a:gd name="connsiteY11" fmla="*/ 476250 h 808620"/>
              <a:gd name="connsiteX12" fmla="*/ 1150345 w 1207495"/>
              <a:gd name="connsiteY12" fmla="*/ 430530 h 808620"/>
              <a:gd name="connsiteX13" fmla="*/ 1055095 w 1207495"/>
              <a:gd name="connsiteY13" fmla="*/ 0 h 808620"/>
              <a:gd name="connsiteX14" fmla="*/ 735055 w 1207495"/>
              <a:gd name="connsiteY14" fmla="*/ 26670 h 808620"/>
              <a:gd name="connsiteX15" fmla="*/ 411205 w 1207495"/>
              <a:gd name="connsiteY15" fmla="*/ 76200 h 808620"/>
              <a:gd name="connsiteX0" fmla="*/ 978326 w 1774616"/>
              <a:gd name="connsiteY0" fmla="*/ 76200 h 838387"/>
              <a:gd name="connsiteX1" fmla="*/ 1065956 w 1774616"/>
              <a:gd name="connsiteY1" fmla="*/ 236220 h 838387"/>
              <a:gd name="connsiteX2" fmla="*/ 1145966 w 1774616"/>
              <a:gd name="connsiteY2" fmla="*/ 381000 h 838387"/>
              <a:gd name="connsiteX3" fmla="*/ 1218356 w 1774616"/>
              <a:gd name="connsiteY3" fmla="*/ 483870 h 838387"/>
              <a:gd name="connsiteX4" fmla="*/ 577512 w 1774616"/>
              <a:gd name="connsiteY4" fmla="*/ 584402 h 838387"/>
              <a:gd name="connsiteX5" fmla="*/ 1226277 w 1774616"/>
              <a:gd name="connsiteY5" fmla="*/ 550100 h 838387"/>
              <a:gd name="connsiteX6" fmla="*/ 1283126 w 1774616"/>
              <a:gd name="connsiteY6" fmla="*/ 750570 h 838387"/>
              <a:gd name="connsiteX7" fmla="*/ 1332656 w 1774616"/>
              <a:gd name="connsiteY7" fmla="*/ 765810 h 838387"/>
              <a:gd name="connsiteX8" fmla="*/ 1774616 w 1774616"/>
              <a:gd name="connsiteY8" fmla="*/ 685800 h 838387"/>
              <a:gd name="connsiteX9" fmla="*/ 1759376 w 1774616"/>
              <a:gd name="connsiteY9" fmla="*/ 590550 h 838387"/>
              <a:gd name="connsiteX10" fmla="*/ 1698416 w 1774616"/>
              <a:gd name="connsiteY10" fmla="*/ 533400 h 838387"/>
              <a:gd name="connsiteX11" fmla="*/ 1694606 w 1774616"/>
              <a:gd name="connsiteY11" fmla="*/ 476250 h 838387"/>
              <a:gd name="connsiteX12" fmla="*/ 1717466 w 1774616"/>
              <a:gd name="connsiteY12" fmla="*/ 430530 h 838387"/>
              <a:gd name="connsiteX13" fmla="*/ 1622216 w 1774616"/>
              <a:gd name="connsiteY13" fmla="*/ 0 h 838387"/>
              <a:gd name="connsiteX14" fmla="*/ 1302176 w 1774616"/>
              <a:gd name="connsiteY14" fmla="*/ 26670 h 838387"/>
              <a:gd name="connsiteX15" fmla="*/ 978326 w 1774616"/>
              <a:gd name="connsiteY15" fmla="*/ 76200 h 838387"/>
              <a:gd name="connsiteX0" fmla="*/ 978326 w 1774616"/>
              <a:gd name="connsiteY0" fmla="*/ 76200 h 992461"/>
              <a:gd name="connsiteX1" fmla="*/ 1065956 w 1774616"/>
              <a:gd name="connsiteY1" fmla="*/ 236220 h 992461"/>
              <a:gd name="connsiteX2" fmla="*/ 1145966 w 1774616"/>
              <a:gd name="connsiteY2" fmla="*/ 381000 h 992461"/>
              <a:gd name="connsiteX3" fmla="*/ 1218356 w 1774616"/>
              <a:gd name="connsiteY3" fmla="*/ 483870 h 992461"/>
              <a:gd name="connsiteX4" fmla="*/ 577512 w 1774616"/>
              <a:gd name="connsiteY4" fmla="*/ 584402 h 992461"/>
              <a:gd name="connsiteX5" fmla="*/ 1226277 w 1774616"/>
              <a:gd name="connsiteY5" fmla="*/ 550100 h 992461"/>
              <a:gd name="connsiteX6" fmla="*/ 1283126 w 1774616"/>
              <a:gd name="connsiteY6" fmla="*/ 750570 h 992461"/>
              <a:gd name="connsiteX7" fmla="*/ 1332656 w 1774616"/>
              <a:gd name="connsiteY7" fmla="*/ 765810 h 992461"/>
              <a:gd name="connsiteX8" fmla="*/ 1774616 w 1774616"/>
              <a:gd name="connsiteY8" fmla="*/ 685800 h 992461"/>
              <a:gd name="connsiteX9" fmla="*/ 1759376 w 1774616"/>
              <a:gd name="connsiteY9" fmla="*/ 590550 h 992461"/>
              <a:gd name="connsiteX10" fmla="*/ 1698416 w 1774616"/>
              <a:gd name="connsiteY10" fmla="*/ 533400 h 992461"/>
              <a:gd name="connsiteX11" fmla="*/ 1694606 w 1774616"/>
              <a:gd name="connsiteY11" fmla="*/ 476250 h 992461"/>
              <a:gd name="connsiteX12" fmla="*/ 1717466 w 1774616"/>
              <a:gd name="connsiteY12" fmla="*/ 430530 h 992461"/>
              <a:gd name="connsiteX13" fmla="*/ 1622216 w 1774616"/>
              <a:gd name="connsiteY13" fmla="*/ 0 h 992461"/>
              <a:gd name="connsiteX14" fmla="*/ 1302176 w 1774616"/>
              <a:gd name="connsiteY14" fmla="*/ 26670 h 992461"/>
              <a:gd name="connsiteX15" fmla="*/ 978326 w 1774616"/>
              <a:gd name="connsiteY15" fmla="*/ 76200 h 992461"/>
              <a:gd name="connsiteX0" fmla="*/ 978326 w 1774616"/>
              <a:gd name="connsiteY0" fmla="*/ 76200 h 765810"/>
              <a:gd name="connsiteX1" fmla="*/ 1065956 w 1774616"/>
              <a:gd name="connsiteY1" fmla="*/ 236220 h 765810"/>
              <a:gd name="connsiteX2" fmla="*/ 1145966 w 1774616"/>
              <a:gd name="connsiteY2" fmla="*/ 381000 h 765810"/>
              <a:gd name="connsiteX3" fmla="*/ 1218356 w 1774616"/>
              <a:gd name="connsiteY3" fmla="*/ 483870 h 765810"/>
              <a:gd name="connsiteX4" fmla="*/ 577512 w 1774616"/>
              <a:gd name="connsiteY4" fmla="*/ 584402 h 765810"/>
              <a:gd name="connsiteX5" fmla="*/ 1226277 w 1774616"/>
              <a:gd name="connsiteY5" fmla="*/ 550100 h 765810"/>
              <a:gd name="connsiteX6" fmla="*/ 1283126 w 1774616"/>
              <a:gd name="connsiteY6" fmla="*/ 750570 h 765810"/>
              <a:gd name="connsiteX7" fmla="*/ 1332656 w 1774616"/>
              <a:gd name="connsiteY7" fmla="*/ 765810 h 765810"/>
              <a:gd name="connsiteX8" fmla="*/ 1774616 w 1774616"/>
              <a:gd name="connsiteY8" fmla="*/ 685800 h 765810"/>
              <a:gd name="connsiteX9" fmla="*/ 1759376 w 1774616"/>
              <a:gd name="connsiteY9" fmla="*/ 590550 h 765810"/>
              <a:gd name="connsiteX10" fmla="*/ 1698416 w 1774616"/>
              <a:gd name="connsiteY10" fmla="*/ 533400 h 765810"/>
              <a:gd name="connsiteX11" fmla="*/ 1694606 w 1774616"/>
              <a:gd name="connsiteY11" fmla="*/ 476250 h 765810"/>
              <a:gd name="connsiteX12" fmla="*/ 1717466 w 1774616"/>
              <a:gd name="connsiteY12" fmla="*/ 430530 h 765810"/>
              <a:gd name="connsiteX13" fmla="*/ 1622216 w 1774616"/>
              <a:gd name="connsiteY13" fmla="*/ 0 h 765810"/>
              <a:gd name="connsiteX14" fmla="*/ 1302176 w 1774616"/>
              <a:gd name="connsiteY14" fmla="*/ 26670 h 765810"/>
              <a:gd name="connsiteX15" fmla="*/ 978326 w 1774616"/>
              <a:gd name="connsiteY15" fmla="*/ 76200 h 765810"/>
              <a:gd name="connsiteX0" fmla="*/ 978326 w 1774616"/>
              <a:gd name="connsiteY0" fmla="*/ 76200 h 765810"/>
              <a:gd name="connsiteX1" fmla="*/ 1065956 w 1774616"/>
              <a:gd name="connsiteY1" fmla="*/ 236220 h 765810"/>
              <a:gd name="connsiteX2" fmla="*/ 1145966 w 1774616"/>
              <a:gd name="connsiteY2" fmla="*/ 381000 h 765810"/>
              <a:gd name="connsiteX3" fmla="*/ 1218356 w 1774616"/>
              <a:gd name="connsiteY3" fmla="*/ 483870 h 765810"/>
              <a:gd name="connsiteX4" fmla="*/ 577512 w 1774616"/>
              <a:gd name="connsiteY4" fmla="*/ 584402 h 765810"/>
              <a:gd name="connsiteX5" fmla="*/ 750025 w 1774616"/>
              <a:gd name="connsiteY5" fmla="*/ 581850 h 765810"/>
              <a:gd name="connsiteX6" fmla="*/ 1226277 w 1774616"/>
              <a:gd name="connsiteY6" fmla="*/ 550100 h 765810"/>
              <a:gd name="connsiteX7" fmla="*/ 1283126 w 1774616"/>
              <a:gd name="connsiteY7" fmla="*/ 750570 h 765810"/>
              <a:gd name="connsiteX8" fmla="*/ 1332656 w 1774616"/>
              <a:gd name="connsiteY8" fmla="*/ 765810 h 765810"/>
              <a:gd name="connsiteX9" fmla="*/ 1774616 w 1774616"/>
              <a:gd name="connsiteY9" fmla="*/ 685800 h 765810"/>
              <a:gd name="connsiteX10" fmla="*/ 1759376 w 1774616"/>
              <a:gd name="connsiteY10" fmla="*/ 590550 h 765810"/>
              <a:gd name="connsiteX11" fmla="*/ 1698416 w 1774616"/>
              <a:gd name="connsiteY11" fmla="*/ 533400 h 765810"/>
              <a:gd name="connsiteX12" fmla="*/ 1694606 w 1774616"/>
              <a:gd name="connsiteY12" fmla="*/ 476250 h 765810"/>
              <a:gd name="connsiteX13" fmla="*/ 1717466 w 1774616"/>
              <a:gd name="connsiteY13" fmla="*/ 430530 h 765810"/>
              <a:gd name="connsiteX14" fmla="*/ 1622216 w 1774616"/>
              <a:gd name="connsiteY14" fmla="*/ 0 h 765810"/>
              <a:gd name="connsiteX15" fmla="*/ 1302176 w 1774616"/>
              <a:gd name="connsiteY15" fmla="*/ 26670 h 765810"/>
              <a:gd name="connsiteX16" fmla="*/ 978326 w 1774616"/>
              <a:gd name="connsiteY16" fmla="*/ 76200 h 765810"/>
              <a:gd name="connsiteX0" fmla="*/ 978326 w 1774616"/>
              <a:gd name="connsiteY0" fmla="*/ 76200 h 883762"/>
              <a:gd name="connsiteX1" fmla="*/ 1065956 w 1774616"/>
              <a:gd name="connsiteY1" fmla="*/ 236220 h 883762"/>
              <a:gd name="connsiteX2" fmla="*/ 1145966 w 1774616"/>
              <a:gd name="connsiteY2" fmla="*/ 381000 h 883762"/>
              <a:gd name="connsiteX3" fmla="*/ 1218356 w 1774616"/>
              <a:gd name="connsiteY3" fmla="*/ 483870 h 883762"/>
              <a:gd name="connsiteX4" fmla="*/ 577512 w 1774616"/>
              <a:gd name="connsiteY4" fmla="*/ 584402 h 883762"/>
              <a:gd name="connsiteX5" fmla="*/ 750025 w 1774616"/>
              <a:gd name="connsiteY5" fmla="*/ 581850 h 883762"/>
              <a:gd name="connsiteX6" fmla="*/ 478296 w 1774616"/>
              <a:gd name="connsiteY6" fmla="*/ 883762 h 883762"/>
              <a:gd name="connsiteX7" fmla="*/ 1226277 w 1774616"/>
              <a:gd name="connsiteY7" fmla="*/ 550100 h 883762"/>
              <a:gd name="connsiteX8" fmla="*/ 1283126 w 1774616"/>
              <a:gd name="connsiteY8" fmla="*/ 750570 h 883762"/>
              <a:gd name="connsiteX9" fmla="*/ 1332656 w 1774616"/>
              <a:gd name="connsiteY9" fmla="*/ 765810 h 883762"/>
              <a:gd name="connsiteX10" fmla="*/ 1774616 w 1774616"/>
              <a:gd name="connsiteY10" fmla="*/ 685800 h 883762"/>
              <a:gd name="connsiteX11" fmla="*/ 1759376 w 1774616"/>
              <a:gd name="connsiteY11" fmla="*/ 590550 h 883762"/>
              <a:gd name="connsiteX12" fmla="*/ 1698416 w 1774616"/>
              <a:gd name="connsiteY12" fmla="*/ 533400 h 883762"/>
              <a:gd name="connsiteX13" fmla="*/ 1694606 w 1774616"/>
              <a:gd name="connsiteY13" fmla="*/ 476250 h 883762"/>
              <a:gd name="connsiteX14" fmla="*/ 1717466 w 1774616"/>
              <a:gd name="connsiteY14" fmla="*/ 430530 h 883762"/>
              <a:gd name="connsiteX15" fmla="*/ 1622216 w 1774616"/>
              <a:gd name="connsiteY15" fmla="*/ 0 h 883762"/>
              <a:gd name="connsiteX16" fmla="*/ 1302176 w 1774616"/>
              <a:gd name="connsiteY16" fmla="*/ 26670 h 883762"/>
              <a:gd name="connsiteX17" fmla="*/ 978326 w 1774616"/>
              <a:gd name="connsiteY17" fmla="*/ 76200 h 883762"/>
              <a:gd name="connsiteX0" fmla="*/ 978326 w 1774616"/>
              <a:gd name="connsiteY0" fmla="*/ 76200 h 883762"/>
              <a:gd name="connsiteX1" fmla="*/ 1065956 w 1774616"/>
              <a:gd name="connsiteY1" fmla="*/ 236220 h 883762"/>
              <a:gd name="connsiteX2" fmla="*/ 1145966 w 1774616"/>
              <a:gd name="connsiteY2" fmla="*/ 381000 h 883762"/>
              <a:gd name="connsiteX3" fmla="*/ 1218356 w 1774616"/>
              <a:gd name="connsiteY3" fmla="*/ 483870 h 883762"/>
              <a:gd name="connsiteX4" fmla="*/ 577512 w 1774616"/>
              <a:gd name="connsiteY4" fmla="*/ 584402 h 883762"/>
              <a:gd name="connsiteX5" fmla="*/ 496441 w 1774616"/>
              <a:gd name="connsiteY5" fmla="*/ 752226 h 883762"/>
              <a:gd name="connsiteX6" fmla="*/ 478296 w 1774616"/>
              <a:gd name="connsiteY6" fmla="*/ 883762 h 883762"/>
              <a:gd name="connsiteX7" fmla="*/ 1226277 w 1774616"/>
              <a:gd name="connsiteY7" fmla="*/ 550100 h 883762"/>
              <a:gd name="connsiteX8" fmla="*/ 1283126 w 1774616"/>
              <a:gd name="connsiteY8" fmla="*/ 750570 h 883762"/>
              <a:gd name="connsiteX9" fmla="*/ 1332656 w 1774616"/>
              <a:gd name="connsiteY9" fmla="*/ 765810 h 883762"/>
              <a:gd name="connsiteX10" fmla="*/ 1774616 w 1774616"/>
              <a:gd name="connsiteY10" fmla="*/ 685800 h 883762"/>
              <a:gd name="connsiteX11" fmla="*/ 1759376 w 1774616"/>
              <a:gd name="connsiteY11" fmla="*/ 590550 h 883762"/>
              <a:gd name="connsiteX12" fmla="*/ 1698416 w 1774616"/>
              <a:gd name="connsiteY12" fmla="*/ 533400 h 883762"/>
              <a:gd name="connsiteX13" fmla="*/ 1694606 w 1774616"/>
              <a:gd name="connsiteY13" fmla="*/ 476250 h 883762"/>
              <a:gd name="connsiteX14" fmla="*/ 1717466 w 1774616"/>
              <a:gd name="connsiteY14" fmla="*/ 430530 h 883762"/>
              <a:gd name="connsiteX15" fmla="*/ 1622216 w 1774616"/>
              <a:gd name="connsiteY15" fmla="*/ 0 h 883762"/>
              <a:gd name="connsiteX16" fmla="*/ 1302176 w 1774616"/>
              <a:gd name="connsiteY16" fmla="*/ 26670 h 883762"/>
              <a:gd name="connsiteX17" fmla="*/ 978326 w 1774616"/>
              <a:gd name="connsiteY17" fmla="*/ 76200 h 883762"/>
              <a:gd name="connsiteX0" fmla="*/ 1045660 w 1841950"/>
              <a:gd name="connsiteY0" fmla="*/ 76200 h 883762"/>
              <a:gd name="connsiteX1" fmla="*/ 1133290 w 1841950"/>
              <a:gd name="connsiteY1" fmla="*/ 236220 h 883762"/>
              <a:gd name="connsiteX2" fmla="*/ 1213300 w 1841950"/>
              <a:gd name="connsiteY2" fmla="*/ 381000 h 883762"/>
              <a:gd name="connsiteX3" fmla="*/ 1285690 w 1841950"/>
              <a:gd name="connsiteY3" fmla="*/ 483870 h 883762"/>
              <a:gd name="connsiteX4" fmla="*/ 577512 w 1841950"/>
              <a:gd name="connsiteY4" fmla="*/ 589080 h 883762"/>
              <a:gd name="connsiteX5" fmla="*/ 563775 w 1841950"/>
              <a:gd name="connsiteY5" fmla="*/ 752226 h 883762"/>
              <a:gd name="connsiteX6" fmla="*/ 545630 w 1841950"/>
              <a:gd name="connsiteY6" fmla="*/ 883762 h 883762"/>
              <a:gd name="connsiteX7" fmla="*/ 1293611 w 1841950"/>
              <a:gd name="connsiteY7" fmla="*/ 550100 h 883762"/>
              <a:gd name="connsiteX8" fmla="*/ 1350460 w 1841950"/>
              <a:gd name="connsiteY8" fmla="*/ 750570 h 883762"/>
              <a:gd name="connsiteX9" fmla="*/ 1399990 w 1841950"/>
              <a:gd name="connsiteY9" fmla="*/ 765810 h 883762"/>
              <a:gd name="connsiteX10" fmla="*/ 1841950 w 1841950"/>
              <a:gd name="connsiteY10" fmla="*/ 685800 h 883762"/>
              <a:gd name="connsiteX11" fmla="*/ 1826710 w 1841950"/>
              <a:gd name="connsiteY11" fmla="*/ 590550 h 883762"/>
              <a:gd name="connsiteX12" fmla="*/ 1765750 w 1841950"/>
              <a:gd name="connsiteY12" fmla="*/ 533400 h 883762"/>
              <a:gd name="connsiteX13" fmla="*/ 1761940 w 1841950"/>
              <a:gd name="connsiteY13" fmla="*/ 476250 h 883762"/>
              <a:gd name="connsiteX14" fmla="*/ 1784800 w 1841950"/>
              <a:gd name="connsiteY14" fmla="*/ 430530 h 883762"/>
              <a:gd name="connsiteX15" fmla="*/ 1689550 w 1841950"/>
              <a:gd name="connsiteY15" fmla="*/ 0 h 883762"/>
              <a:gd name="connsiteX16" fmla="*/ 1369510 w 1841950"/>
              <a:gd name="connsiteY16" fmla="*/ 26670 h 883762"/>
              <a:gd name="connsiteX17" fmla="*/ 1045660 w 1841950"/>
              <a:gd name="connsiteY17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747981 w 1296320"/>
              <a:gd name="connsiteY7" fmla="*/ 550100 h 883762"/>
              <a:gd name="connsiteX8" fmla="*/ 804830 w 1296320"/>
              <a:gd name="connsiteY8" fmla="*/ 750570 h 883762"/>
              <a:gd name="connsiteX9" fmla="*/ 854360 w 1296320"/>
              <a:gd name="connsiteY9" fmla="*/ 765810 h 883762"/>
              <a:gd name="connsiteX10" fmla="*/ 1296320 w 1296320"/>
              <a:gd name="connsiteY10" fmla="*/ 685800 h 883762"/>
              <a:gd name="connsiteX11" fmla="*/ 1281080 w 1296320"/>
              <a:gd name="connsiteY11" fmla="*/ 590550 h 883762"/>
              <a:gd name="connsiteX12" fmla="*/ 1220120 w 1296320"/>
              <a:gd name="connsiteY12" fmla="*/ 533400 h 883762"/>
              <a:gd name="connsiteX13" fmla="*/ 1216310 w 1296320"/>
              <a:gd name="connsiteY13" fmla="*/ 476250 h 883762"/>
              <a:gd name="connsiteX14" fmla="*/ 1239170 w 1296320"/>
              <a:gd name="connsiteY14" fmla="*/ 430530 h 883762"/>
              <a:gd name="connsiteX15" fmla="*/ 1143920 w 1296320"/>
              <a:gd name="connsiteY15" fmla="*/ 0 h 883762"/>
              <a:gd name="connsiteX16" fmla="*/ 823880 w 1296320"/>
              <a:gd name="connsiteY16" fmla="*/ 26670 h 883762"/>
              <a:gd name="connsiteX17" fmla="*/ 500030 w 1296320"/>
              <a:gd name="connsiteY17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484907 w 1296320"/>
              <a:gd name="connsiteY7" fmla="*/ 668029 h 883762"/>
              <a:gd name="connsiteX8" fmla="*/ 747981 w 1296320"/>
              <a:gd name="connsiteY8" fmla="*/ 550100 h 883762"/>
              <a:gd name="connsiteX9" fmla="*/ 804830 w 1296320"/>
              <a:gd name="connsiteY9" fmla="*/ 750570 h 883762"/>
              <a:gd name="connsiteX10" fmla="*/ 854360 w 1296320"/>
              <a:gd name="connsiteY10" fmla="*/ 765810 h 883762"/>
              <a:gd name="connsiteX11" fmla="*/ 1296320 w 1296320"/>
              <a:gd name="connsiteY11" fmla="*/ 685800 h 883762"/>
              <a:gd name="connsiteX12" fmla="*/ 1281080 w 1296320"/>
              <a:gd name="connsiteY12" fmla="*/ 590550 h 883762"/>
              <a:gd name="connsiteX13" fmla="*/ 1220120 w 1296320"/>
              <a:gd name="connsiteY13" fmla="*/ 533400 h 883762"/>
              <a:gd name="connsiteX14" fmla="*/ 1216310 w 1296320"/>
              <a:gd name="connsiteY14" fmla="*/ 476250 h 883762"/>
              <a:gd name="connsiteX15" fmla="*/ 1239170 w 1296320"/>
              <a:gd name="connsiteY15" fmla="*/ 430530 h 883762"/>
              <a:gd name="connsiteX16" fmla="*/ 1143920 w 1296320"/>
              <a:gd name="connsiteY16" fmla="*/ 0 h 883762"/>
              <a:gd name="connsiteX17" fmla="*/ 823880 w 1296320"/>
              <a:gd name="connsiteY17" fmla="*/ 26670 h 883762"/>
              <a:gd name="connsiteX18" fmla="*/ 500030 w 1296320"/>
              <a:gd name="connsiteY18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811614 w 1296320"/>
              <a:gd name="connsiteY7" fmla="*/ 799708 h 883762"/>
              <a:gd name="connsiteX8" fmla="*/ 747981 w 1296320"/>
              <a:gd name="connsiteY8" fmla="*/ 550100 h 883762"/>
              <a:gd name="connsiteX9" fmla="*/ 804830 w 1296320"/>
              <a:gd name="connsiteY9" fmla="*/ 750570 h 883762"/>
              <a:gd name="connsiteX10" fmla="*/ 854360 w 1296320"/>
              <a:gd name="connsiteY10" fmla="*/ 765810 h 883762"/>
              <a:gd name="connsiteX11" fmla="*/ 1296320 w 1296320"/>
              <a:gd name="connsiteY11" fmla="*/ 685800 h 883762"/>
              <a:gd name="connsiteX12" fmla="*/ 1281080 w 1296320"/>
              <a:gd name="connsiteY12" fmla="*/ 590550 h 883762"/>
              <a:gd name="connsiteX13" fmla="*/ 1220120 w 1296320"/>
              <a:gd name="connsiteY13" fmla="*/ 533400 h 883762"/>
              <a:gd name="connsiteX14" fmla="*/ 1216310 w 1296320"/>
              <a:gd name="connsiteY14" fmla="*/ 476250 h 883762"/>
              <a:gd name="connsiteX15" fmla="*/ 1239170 w 1296320"/>
              <a:gd name="connsiteY15" fmla="*/ 430530 h 883762"/>
              <a:gd name="connsiteX16" fmla="*/ 1143920 w 1296320"/>
              <a:gd name="connsiteY16" fmla="*/ 0 h 883762"/>
              <a:gd name="connsiteX17" fmla="*/ 823880 w 1296320"/>
              <a:gd name="connsiteY17" fmla="*/ 26670 h 883762"/>
              <a:gd name="connsiteX18" fmla="*/ 500030 w 1296320"/>
              <a:gd name="connsiteY18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811614 w 1296320"/>
              <a:gd name="connsiteY7" fmla="*/ 799708 h 883762"/>
              <a:gd name="connsiteX8" fmla="*/ 804830 w 1296320"/>
              <a:gd name="connsiteY8" fmla="*/ 750570 h 883762"/>
              <a:gd name="connsiteX9" fmla="*/ 854360 w 1296320"/>
              <a:gd name="connsiteY9" fmla="*/ 765810 h 883762"/>
              <a:gd name="connsiteX10" fmla="*/ 1296320 w 1296320"/>
              <a:gd name="connsiteY10" fmla="*/ 685800 h 883762"/>
              <a:gd name="connsiteX11" fmla="*/ 1281080 w 1296320"/>
              <a:gd name="connsiteY11" fmla="*/ 590550 h 883762"/>
              <a:gd name="connsiteX12" fmla="*/ 1220120 w 1296320"/>
              <a:gd name="connsiteY12" fmla="*/ 533400 h 883762"/>
              <a:gd name="connsiteX13" fmla="*/ 1216310 w 1296320"/>
              <a:gd name="connsiteY13" fmla="*/ 476250 h 883762"/>
              <a:gd name="connsiteX14" fmla="*/ 1239170 w 1296320"/>
              <a:gd name="connsiteY14" fmla="*/ 430530 h 883762"/>
              <a:gd name="connsiteX15" fmla="*/ 1143920 w 1296320"/>
              <a:gd name="connsiteY15" fmla="*/ 0 h 883762"/>
              <a:gd name="connsiteX16" fmla="*/ 823880 w 1296320"/>
              <a:gd name="connsiteY16" fmla="*/ 26670 h 883762"/>
              <a:gd name="connsiteX17" fmla="*/ 500030 w 1296320"/>
              <a:gd name="connsiteY17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811614 w 1296320"/>
              <a:gd name="connsiteY7" fmla="*/ 799708 h 883762"/>
              <a:gd name="connsiteX8" fmla="*/ 854360 w 1296320"/>
              <a:gd name="connsiteY8" fmla="*/ 765810 h 883762"/>
              <a:gd name="connsiteX9" fmla="*/ 1296320 w 1296320"/>
              <a:gd name="connsiteY9" fmla="*/ 685800 h 883762"/>
              <a:gd name="connsiteX10" fmla="*/ 1281080 w 1296320"/>
              <a:gd name="connsiteY10" fmla="*/ 590550 h 883762"/>
              <a:gd name="connsiteX11" fmla="*/ 1220120 w 1296320"/>
              <a:gd name="connsiteY11" fmla="*/ 533400 h 883762"/>
              <a:gd name="connsiteX12" fmla="*/ 1216310 w 1296320"/>
              <a:gd name="connsiteY12" fmla="*/ 476250 h 883762"/>
              <a:gd name="connsiteX13" fmla="*/ 1239170 w 1296320"/>
              <a:gd name="connsiteY13" fmla="*/ 430530 h 883762"/>
              <a:gd name="connsiteX14" fmla="*/ 1143920 w 1296320"/>
              <a:gd name="connsiteY14" fmla="*/ 0 h 883762"/>
              <a:gd name="connsiteX15" fmla="*/ 823880 w 1296320"/>
              <a:gd name="connsiteY15" fmla="*/ 26670 h 883762"/>
              <a:gd name="connsiteX16" fmla="*/ 500030 w 1296320"/>
              <a:gd name="connsiteY16" fmla="*/ 76200 h 883762"/>
              <a:gd name="connsiteX0" fmla="*/ 500030 w 1296320"/>
              <a:gd name="connsiteY0" fmla="*/ 76200 h 883762"/>
              <a:gd name="connsiteX1" fmla="*/ 587660 w 1296320"/>
              <a:gd name="connsiteY1" fmla="*/ 236220 h 883762"/>
              <a:gd name="connsiteX2" fmla="*/ 667670 w 1296320"/>
              <a:gd name="connsiteY2" fmla="*/ 381000 h 883762"/>
              <a:gd name="connsiteX3" fmla="*/ 740060 w 1296320"/>
              <a:gd name="connsiteY3" fmla="*/ 483870 h 883762"/>
              <a:gd name="connsiteX4" fmla="*/ 31882 w 1296320"/>
              <a:gd name="connsiteY4" fmla="*/ 589080 h 883762"/>
              <a:gd name="connsiteX5" fmla="*/ 18145 w 1296320"/>
              <a:gd name="connsiteY5" fmla="*/ 752226 h 883762"/>
              <a:gd name="connsiteX6" fmla="*/ 0 w 1296320"/>
              <a:gd name="connsiteY6" fmla="*/ 883762 h 883762"/>
              <a:gd name="connsiteX7" fmla="*/ 811614 w 1296320"/>
              <a:gd name="connsiteY7" fmla="*/ 799708 h 883762"/>
              <a:gd name="connsiteX8" fmla="*/ 854360 w 1296320"/>
              <a:gd name="connsiteY8" fmla="*/ 765810 h 883762"/>
              <a:gd name="connsiteX9" fmla="*/ 1296320 w 1296320"/>
              <a:gd name="connsiteY9" fmla="*/ 685800 h 883762"/>
              <a:gd name="connsiteX10" fmla="*/ 1281080 w 1296320"/>
              <a:gd name="connsiteY10" fmla="*/ 590550 h 883762"/>
              <a:gd name="connsiteX11" fmla="*/ 1220120 w 1296320"/>
              <a:gd name="connsiteY11" fmla="*/ 533400 h 883762"/>
              <a:gd name="connsiteX12" fmla="*/ 1216310 w 1296320"/>
              <a:gd name="connsiteY12" fmla="*/ 476250 h 883762"/>
              <a:gd name="connsiteX13" fmla="*/ 1239170 w 1296320"/>
              <a:gd name="connsiteY13" fmla="*/ 430530 h 883762"/>
              <a:gd name="connsiteX14" fmla="*/ 1143920 w 1296320"/>
              <a:gd name="connsiteY14" fmla="*/ 0 h 883762"/>
              <a:gd name="connsiteX15" fmla="*/ 1074555 w 1296320"/>
              <a:gd name="connsiteY15" fmla="*/ 5810 h 883762"/>
              <a:gd name="connsiteX16" fmla="*/ 823880 w 1296320"/>
              <a:gd name="connsiteY16" fmla="*/ 26670 h 883762"/>
              <a:gd name="connsiteX17" fmla="*/ 500030 w 1296320"/>
              <a:gd name="connsiteY17" fmla="*/ 76200 h 883762"/>
              <a:gd name="connsiteX0" fmla="*/ 500030 w 1296320"/>
              <a:gd name="connsiteY0" fmla="*/ 554246 h 1361808"/>
              <a:gd name="connsiteX1" fmla="*/ 587660 w 1296320"/>
              <a:gd name="connsiteY1" fmla="*/ 714266 h 1361808"/>
              <a:gd name="connsiteX2" fmla="*/ 667670 w 1296320"/>
              <a:gd name="connsiteY2" fmla="*/ 859046 h 1361808"/>
              <a:gd name="connsiteX3" fmla="*/ 740060 w 1296320"/>
              <a:gd name="connsiteY3" fmla="*/ 961916 h 1361808"/>
              <a:gd name="connsiteX4" fmla="*/ 31882 w 1296320"/>
              <a:gd name="connsiteY4" fmla="*/ 1067126 h 1361808"/>
              <a:gd name="connsiteX5" fmla="*/ 18145 w 1296320"/>
              <a:gd name="connsiteY5" fmla="*/ 1230272 h 1361808"/>
              <a:gd name="connsiteX6" fmla="*/ 0 w 1296320"/>
              <a:gd name="connsiteY6" fmla="*/ 1361808 h 1361808"/>
              <a:gd name="connsiteX7" fmla="*/ 811614 w 1296320"/>
              <a:gd name="connsiteY7" fmla="*/ 1277754 h 1361808"/>
              <a:gd name="connsiteX8" fmla="*/ 854360 w 1296320"/>
              <a:gd name="connsiteY8" fmla="*/ 1243856 h 1361808"/>
              <a:gd name="connsiteX9" fmla="*/ 1296320 w 1296320"/>
              <a:gd name="connsiteY9" fmla="*/ 1163846 h 1361808"/>
              <a:gd name="connsiteX10" fmla="*/ 1281080 w 1296320"/>
              <a:gd name="connsiteY10" fmla="*/ 1068596 h 1361808"/>
              <a:gd name="connsiteX11" fmla="*/ 1220120 w 1296320"/>
              <a:gd name="connsiteY11" fmla="*/ 1011446 h 1361808"/>
              <a:gd name="connsiteX12" fmla="*/ 1216310 w 1296320"/>
              <a:gd name="connsiteY12" fmla="*/ 954296 h 1361808"/>
              <a:gd name="connsiteX13" fmla="*/ 1239170 w 1296320"/>
              <a:gd name="connsiteY13" fmla="*/ 908576 h 1361808"/>
              <a:gd name="connsiteX14" fmla="*/ 1143920 w 1296320"/>
              <a:gd name="connsiteY14" fmla="*/ 478046 h 1361808"/>
              <a:gd name="connsiteX15" fmla="*/ 1074555 w 1296320"/>
              <a:gd name="connsiteY15" fmla="*/ 483856 h 1361808"/>
              <a:gd name="connsiteX16" fmla="*/ 823880 w 1296320"/>
              <a:gd name="connsiteY16" fmla="*/ 504716 h 1361808"/>
              <a:gd name="connsiteX17" fmla="*/ 500030 w 1296320"/>
              <a:gd name="connsiteY17" fmla="*/ 554246 h 1361808"/>
              <a:gd name="connsiteX0" fmla="*/ 500030 w 1592524"/>
              <a:gd name="connsiteY0" fmla="*/ 430280 h 1237842"/>
              <a:gd name="connsiteX1" fmla="*/ 587660 w 1592524"/>
              <a:gd name="connsiteY1" fmla="*/ 590300 h 1237842"/>
              <a:gd name="connsiteX2" fmla="*/ 667670 w 1592524"/>
              <a:gd name="connsiteY2" fmla="*/ 735080 h 1237842"/>
              <a:gd name="connsiteX3" fmla="*/ 740060 w 1592524"/>
              <a:gd name="connsiteY3" fmla="*/ 837950 h 1237842"/>
              <a:gd name="connsiteX4" fmla="*/ 31882 w 1592524"/>
              <a:gd name="connsiteY4" fmla="*/ 943160 h 1237842"/>
              <a:gd name="connsiteX5" fmla="*/ 18145 w 1592524"/>
              <a:gd name="connsiteY5" fmla="*/ 1106306 h 1237842"/>
              <a:gd name="connsiteX6" fmla="*/ 0 w 1592524"/>
              <a:gd name="connsiteY6" fmla="*/ 1237842 h 1237842"/>
              <a:gd name="connsiteX7" fmla="*/ 811614 w 1592524"/>
              <a:gd name="connsiteY7" fmla="*/ 1153788 h 1237842"/>
              <a:gd name="connsiteX8" fmla="*/ 854360 w 1592524"/>
              <a:gd name="connsiteY8" fmla="*/ 1119890 h 1237842"/>
              <a:gd name="connsiteX9" fmla="*/ 1296320 w 1592524"/>
              <a:gd name="connsiteY9" fmla="*/ 1039880 h 1237842"/>
              <a:gd name="connsiteX10" fmla="*/ 1281080 w 1592524"/>
              <a:gd name="connsiteY10" fmla="*/ 944630 h 1237842"/>
              <a:gd name="connsiteX11" fmla="*/ 1220120 w 1592524"/>
              <a:gd name="connsiteY11" fmla="*/ 887480 h 1237842"/>
              <a:gd name="connsiteX12" fmla="*/ 1216310 w 1592524"/>
              <a:gd name="connsiteY12" fmla="*/ 830330 h 1237842"/>
              <a:gd name="connsiteX13" fmla="*/ 1239170 w 1592524"/>
              <a:gd name="connsiteY13" fmla="*/ 784610 h 1237842"/>
              <a:gd name="connsiteX14" fmla="*/ 1143920 w 1592524"/>
              <a:gd name="connsiteY14" fmla="*/ 354080 h 1237842"/>
              <a:gd name="connsiteX15" fmla="*/ 1580963 w 1592524"/>
              <a:gd name="connsiteY15" fmla="*/ 967 h 1237842"/>
              <a:gd name="connsiteX16" fmla="*/ 1074555 w 1592524"/>
              <a:gd name="connsiteY16" fmla="*/ 359890 h 1237842"/>
              <a:gd name="connsiteX17" fmla="*/ 823880 w 1592524"/>
              <a:gd name="connsiteY17" fmla="*/ 380750 h 1237842"/>
              <a:gd name="connsiteX18" fmla="*/ 500030 w 1592524"/>
              <a:gd name="connsiteY18" fmla="*/ 430280 h 1237842"/>
              <a:gd name="connsiteX0" fmla="*/ 500030 w 1592524"/>
              <a:gd name="connsiteY0" fmla="*/ 437507 h 1245069"/>
              <a:gd name="connsiteX1" fmla="*/ 587660 w 1592524"/>
              <a:gd name="connsiteY1" fmla="*/ 597527 h 1245069"/>
              <a:gd name="connsiteX2" fmla="*/ 667670 w 1592524"/>
              <a:gd name="connsiteY2" fmla="*/ 742307 h 1245069"/>
              <a:gd name="connsiteX3" fmla="*/ 740060 w 1592524"/>
              <a:gd name="connsiteY3" fmla="*/ 845177 h 1245069"/>
              <a:gd name="connsiteX4" fmla="*/ 31882 w 1592524"/>
              <a:gd name="connsiteY4" fmla="*/ 950387 h 1245069"/>
              <a:gd name="connsiteX5" fmla="*/ 18145 w 1592524"/>
              <a:gd name="connsiteY5" fmla="*/ 1113533 h 1245069"/>
              <a:gd name="connsiteX6" fmla="*/ 0 w 1592524"/>
              <a:gd name="connsiteY6" fmla="*/ 1245069 h 1245069"/>
              <a:gd name="connsiteX7" fmla="*/ 811614 w 1592524"/>
              <a:gd name="connsiteY7" fmla="*/ 1161015 h 1245069"/>
              <a:gd name="connsiteX8" fmla="*/ 854360 w 1592524"/>
              <a:gd name="connsiteY8" fmla="*/ 1127117 h 1245069"/>
              <a:gd name="connsiteX9" fmla="*/ 1296320 w 1592524"/>
              <a:gd name="connsiteY9" fmla="*/ 1047107 h 1245069"/>
              <a:gd name="connsiteX10" fmla="*/ 1281080 w 1592524"/>
              <a:gd name="connsiteY10" fmla="*/ 951857 h 1245069"/>
              <a:gd name="connsiteX11" fmla="*/ 1220120 w 1592524"/>
              <a:gd name="connsiteY11" fmla="*/ 894707 h 1245069"/>
              <a:gd name="connsiteX12" fmla="*/ 1216310 w 1592524"/>
              <a:gd name="connsiteY12" fmla="*/ 837557 h 1245069"/>
              <a:gd name="connsiteX13" fmla="*/ 1239170 w 1592524"/>
              <a:gd name="connsiteY13" fmla="*/ 791837 h 1245069"/>
              <a:gd name="connsiteX14" fmla="*/ 1143920 w 1592524"/>
              <a:gd name="connsiteY14" fmla="*/ 361307 h 1245069"/>
              <a:gd name="connsiteX15" fmla="*/ 1580963 w 1592524"/>
              <a:gd name="connsiteY15" fmla="*/ 8194 h 1245069"/>
              <a:gd name="connsiteX16" fmla="*/ 1164680 w 1592524"/>
              <a:gd name="connsiteY16" fmla="*/ 312144 h 1245069"/>
              <a:gd name="connsiteX17" fmla="*/ 1074555 w 1592524"/>
              <a:gd name="connsiteY17" fmla="*/ 367117 h 1245069"/>
              <a:gd name="connsiteX18" fmla="*/ 823880 w 1592524"/>
              <a:gd name="connsiteY18" fmla="*/ 387977 h 1245069"/>
              <a:gd name="connsiteX19" fmla="*/ 500030 w 1592524"/>
              <a:gd name="connsiteY19" fmla="*/ 437507 h 1245069"/>
              <a:gd name="connsiteX0" fmla="*/ 500030 w 1592524"/>
              <a:gd name="connsiteY0" fmla="*/ 557251 h 1364813"/>
              <a:gd name="connsiteX1" fmla="*/ 587660 w 1592524"/>
              <a:gd name="connsiteY1" fmla="*/ 717271 h 1364813"/>
              <a:gd name="connsiteX2" fmla="*/ 667670 w 1592524"/>
              <a:gd name="connsiteY2" fmla="*/ 862051 h 1364813"/>
              <a:gd name="connsiteX3" fmla="*/ 740060 w 1592524"/>
              <a:gd name="connsiteY3" fmla="*/ 964921 h 1364813"/>
              <a:gd name="connsiteX4" fmla="*/ 31882 w 1592524"/>
              <a:gd name="connsiteY4" fmla="*/ 1070131 h 1364813"/>
              <a:gd name="connsiteX5" fmla="*/ 18145 w 1592524"/>
              <a:gd name="connsiteY5" fmla="*/ 1233277 h 1364813"/>
              <a:gd name="connsiteX6" fmla="*/ 0 w 1592524"/>
              <a:gd name="connsiteY6" fmla="*/ 1364813 h 1364813"/>
              <a:gd name="connsiteX7" fmla="*/ 811614 w 1592524"/>
              <a:gd name="connsiteY7" fmla="*/ 1280759 h 1364813"/>
              <a:gd name="connsiteX8" fmla="*/ 854360 w 1592524"/>
              <a:gd name="connsiteY8" fmla="*/ 1246861 h 1364813"/>
              <a:gd name="connsiteX9" fmla="*/ 1296320 w 1592524"/>
              <a:gd name="connsiteY9" fmla="*/ 1166851 h 1364813"/>
              <a:gd name="connsiteX10" fmla="*/ 1281080 w 1592524"/>
              <a:gd name="connsiteY10" fmla="*/ 1071601 h 1364813"/>
              <a:gd name="connsiteX11" fmla="*/ 1220120 w 1592524"/>
              <a:gd name="connsiteY11" fmla="*/ 1014451 h 1364813"/>
              <a:gd name="connsiteX12" fmla="*/ 1216310 w 1592524"/>
              <a:gd name="connsiteY12" fmla="*/ 957301 h 1364813"/>
              <a:gd name="connsiteX13" fmla="*/ 1239170 w 1592524"/>
              <a:gd name="connsiteY13" fmla="*/ 911581 h 1364813"/>
              <a:gd name="connsiteX14" fmla="*/ 1143920 w 1592524"/>
              <a:gd name="connsiteY14" fmla="*/ 481051 h 1364813"/>
              <a:gd name="connsiteX15" fmla="*/ 1580963 w 1592524"/>
              <a:gd name="connsiteY15" fmla="*/ 127938 h 1364813"/>
              <a:gd name="connsiteX16" fmla="*/ 1073125 w 1592524"/>
              <a:gd name="connsiteY16" fmla="*/ 59820 h 1364813"/>
              <a:gd name="connsiteX17" fmla="*/ 1074555 w 1592524"/>
              <a:gd name="connsiteY17" fmla="*/ 486861 h 1364813"/>
              <a:gd name="connsiteX18" fmla="*/ 823880 w 1592524"/>
              <a:gd name="connsiteY18" fmla="*/ 507721 h 1364813"/>
              <a:gd name="connsiteX19" fmla="*/ 500030 w 1592524"/>
              <a:gd name="connsiteY19" fmla="*/ 557251 h 1364813"/>
              <a:gd name="connsiteX0" fmla="*/ 500030 w 1628213"/>
              <a:gd name="connsiteY0" fmla="*/ 557251 h 1364813"/>
              <a:gd name="connsiteX1" fmla="*/ 587660 w 1628213"/>
              <a:gd name="connsiteY1" fmla="*/ 717271 h 1364813"/>
              <a:gd name="connsiteX2" fmla="*/ 667670 w 1628213"/>
              <a:gd name="connsiteY2" fmla="*/ 862051 h 1364813"/>
              <a:gd name="connsiteX3" fmla="*/ 740060 w 1628213"/>
              <a:gd name="connsiteY3" fmla="*/ 964921 h 1364813"/>
              <a:gd name="connsiteX4" fmla="*/ 31882 w 1628213"/>
              <a:gd name="connsiteY4" fmla="*/ 1070131 h 1364813"/>
              <a:gd name="connsiteX5" fmla="*/ 18145 w 1628213"/>
              <a:gd name="connsiteY5" fmla="*/ 1233277 h 1364813"/>
              <a:gd name="connsiteX6" fmla="*/ 0 w 1628213"/>
              <a:gd name="connsiteY6" fmla="*/ 1364813 h 1364813"/>
              <a:gd name="connsiteX7" fmla="*/ 811614 w 1628213"/>
              <a:gd name="connsiteY7" fmla="*/ 1280759 h 1364813"/>
              <a:gd name="connsiteX8" fmla="*/ 854360 w 1628213"/>
              <a:gd name="connsiteY8" fmla="*/ 1246861 h 1364813"/>
              <a:gd name="connsiteX9" fmla="*/ 1296320 w 1628213"/>
              <a:gd name="connsiteY9" fmla="*/ 1166851 h 1364813"/>
              <a:gd name="connsiteX10" fmla="*/ 1281080 w 1628213"/>
              <a:gd name="connsiteY10" fmla="*/ 1071601 h 1364813"/>
              <a:gd name="connsiteX11" fmla="*/ 1220120 w 1628213"/>
              <a:gd name="connsiteY11" fmla="*/ 1014451 h 1364813"/>
              <a:gd name="connsiteX12" fmla="*/ 1216310 w 1628213"/>
              <a:gd name="connsiteY12" fmla="*/ 957301 h 1364813"/>
              <a:gd name="connsiteX13" fmla="*/ 1239170 w 1628213"/>
              <a:gd name="connsiteY13" fmla="*/ 911581 h 1364813"/>
              <a:gd name="connsiteX14" fmla="*/ 1143920 w 1628213"/>
              <a:gd name="connsiteY14" fmla="*/ 481051 h 1364813"/>
              <a:gd name="connsiteX15" fmla="*/ 1356622 w 1628213"/>
              <a:gd name="connsiteY15" fmla="*/ 284242 h 1364813"/>
              <a:gd name="connsiteX16" fmla="*/ 1580963 w 1628213"/>
              <a:gd name="connsiteY16" fmla="*/ 127938 h 1364813"/>
              <a:gd name="connsiteX17" fmla="*/ 1073125 w 1628213"/>
              <a:gd name="connsiteY17" fmla="*/ 59820 h 1364813"/>
              <a:gd name="connsiteX18" fmla="*/ 1074555 w 1628213"/>
              <a:gd name="connsiteY18" fmla="*/ 486861 h 1364813"/>
              <a:gd name="connsiteX19" fmla="*/ 823880 w 1628213"/>
              <a:gd name="connsiteY19" fmla="*/ 507721 h 1364813"/>
              <a:gd name="connsiteX20" fmla="*/ 500030 w 1628213"/>
              <a:gd name="connsiteY20" fmla="*/ 557251 h 1364813"/>
              <a:gd name="connsiteX0" fmla="*/ 500030 w 1736556"/>
              <a:gd name="connsiteY0" fmla="*/ 557251 h 1364813"/>
              <a:gd name="connsiteX1" fmla="*/ 587660 w 1736556"/>
              <a:gd name="connsiteY1" fmla="*/ 717271 h 1364813"/>
              <a:gd name="connsiteX2" fmla="*/ 667670 w 1736556"/>
              <a:gd name="connsiteY2" fmla="*/ 862051 h 1364813"/>
              <a:gd name="connsiteX3" fmla="*/ 740060 w 1736556"/>
              <a:gd name="connsiteY3" fmla="*/ 964921 h 1364813"/>
              <a:gd name="connsiteX4" fmla="*/ 31882 w 1736556"/>
              <a:gd name="connsiteY4" fmla="*/ 1070131 h 1364813"/>
              <a:gd name="connsiteX5" fmla="*/ 18145 w 1736556"/>
              <a:gd name="connsiteY5" fmla="*/ 1233277 h 1364813"/>
              <a:gd name="connsiteX6" fmla="*/ 0 w 1736556"/>
              <a:gd name="connsiteY6" fmla="*/ 1364813 h 1364813"/>
              <a:gd name="connsiteX7" fmla="*/ 811614 w 1736556"/>
              <a:gd name="connsiteY7" fmla="*/ 1280759 h 1364813"/>
              <a:gd name="connsiteX8" fmla="*/ 854360 w 1736556"/>
              <a:gd name="connsiteY8" fmla="*/ 1246861 h 1364813"/>
              <a:gd name="connsiteX9" fmla="*/ 1296320 w 1736556"/>
              <a:gd name="connsiteY9" fmla="*/ 1166851 h 1364813"/>
              <a:gd name="connsiteX10" fmla="*/ 1281080 w 1736556"/>
              <a:gd name="connsiteY10" fmla="*/ 1071601 h 1364813"/>
              <a:gd name="connsiteX11" fmla="*/ 1220120 w 1736556"/>
              <a:gd name="connsiteY11" fmla="*/ 1014451 h 1364813"/>
              <a:gd name="connsiteX12" fmla="*/ 1216310 w 1736556"/>
              <a:gd name="connsiteY12" fmla="*/ 957301 h 1364813"/>
              <a:gd name="connsiteX13" fmla="*/ 1239170 w 1736556"/>
              <a:gd name="connsiteY13" fmla="*/ 911581 h 1364813"/>
              <a:gd name="connsiteX14" fmla="*/ 1143920 w 1736556"/>
              <a:gd name="connsiteY14" fmla="*/ 481051 h 1364813"/>
              <a:gd name="connsiteX15" fmla="*/ 1663716 w 1736556"/>
              <a:gd name="connsiteY15" fmla="*/ 517532 h 1364813"/>
              <a:gd name="connsiteX16" fmla="*/ 1580963 w 1736556"/>
              <a:gd name="connsiteY16" fmla="*/ 127938 h 1364813"/>
              <a:gd name="connsiteX17" fmla="*/ 1073125 w 1736556"/>
              <a:gd name="connsiteY17" fmla="*/ 59820 h 1364813"/>
              <a:gd name="connsiteX18" fmla="*/ 1074555 w 1736556"/>
              <a:gd name="connsiteY18" fmla="*/ 486861 h 1364813"/>
              <a:gd name="connsiteX19" fmla="*/ 823880 w 1736556"/>
              <a:gd name="connsiteY19" fmla="*/ 507721 h 1364813"/>
              <a:gd name="connsiteX20" fmla="*/ 500030 w 1736556"/>
              <a:gd name="connsiteY20" fmla="*/ 557251 h 1364813"/>
              <a:gd name="connsiteX0" fmla="*/ 500030 w 1753303"/>
              <a:gd name="connsiteY0" fmla="*/ 557251 h 1364813"/>
              <a:gd name="connsiteX1" fmla="*/ 587660 w 1753303"/>
              <a:gd name="connsiteY1" fmla="*/ 717271 h 1364813"/>
              <a:gd name="connsiteX2" fmla="*/ 667670 w 1753303"/>
              <a:gd name="connsiteY2" fmla="*/ 862051 h 1364813"/>
              <a:gd name="connsiteX3" fmla="*/ 740060 w 1753303"/>
              <a:gd name="connsiteY3" fmla="*/ 964921 h 1364813"/>
              <a:gd name="connsiteX4" fmla="*/ 31882 w 1753303"/>
              <a:gd name="connsiteY4" fmla="*/ 1070131 h 1364813"/>
              <a:gd name="connsiteX5" fmla="*/ 18145 w 1753303"/>
              <a:gd name="connsiteY5" fmla="*/ 1233277 h 1364813"/>
              <a:gd name="connsiteX6" fmla="*/ 0 w 1753303"/>
              <a:gd name="connsiteY6" fmla="*/ 1364813 h 1364813"/>
              <a:gd name="connsiteX7" fmla="*/ 811614 w 1753303"/>
              <a:gd name="connsiteY7" fmla="*/ 1280759 h 1364813"/>
              <a:gd name="connsiteX8" fmla="*/ 854360 w 1753303"/>
              <a:gd name="connsiteY8" fmla="*/ 1246861 h 1364813"/>
              <a:gd name="connsiteX9" fmla="*/ 1296320 w 1753303"/>
              <a:gd name="connsiteY9" fmla="*/ 1166851 h 1364813"/>
              <a:gd name="connsiteX10" fmla="*/ 1281080 w 1753303"/>
              <a:gd name="connsiteY10" fmla="*/ 1071601 h 1364813"/>
              <a:gd name="connsiteX11" fmla="*/ 1220120 w 1753303"/>
              <a:gd name="connsiteY11" fmla="*/ 1014451 h 1364813"/>
              <a:gd name="connsiteX12" fmla="*/ 1216310 w 1753303"/>
              <a:gd name="connsiteY12" fmla="*/ 957301 h 1364813"/>
              <a:gd name="connsiteX13" fmla="*/ 1239170 w 1753303"/>
              <a:gd name="connsiteY13" fmla="*/ 911581 h 1364813"/>
              <a:gd name="connsiteX14" fmla="*/ 1143920 w 1753303"/>
              <a:gd name="connsiteY14" fmla="*/ 481051 h 1364813"/>
              <a:gd name="connsiteX15" fmla="*/ 1663716 w 1753303"/>
              <a:gd name="connsiteY15" fmla="*/ 517532 h 1364813"/>
              <a:gd name="connsiteX16" fmla="*/ 1681448 w 1753303"/>
              <a:gd name="connsiteY16" fmla="*/ 369878 h 1364813"/>
              <a:gd name="connsiteX17" fmla="*/ 1580963 w 1753303"/>
              <a:gd name="connsiteY17" fmla="*/ 127938 h 1364813"/>
              <a:gd name="connsiteX18" fmla="*/ 1073125 w 1753303"/>
              <a:gd name="connsiteY18" fmla="*/ 59820 h 1364813"/>
              <a:gd name="connsiteX19" fmla="*/ 1074555 w 1753303"/>
              <a:gd name="connsiteY19" fmla="*/ 486861 h 1364813"/>
              <a:gd name="connsiteX20" fmla="*/ 823880 w 1753303"/>
              <a:gd name="connsiteY20" fmla="*/ 507721 h 1364813"/>
              <a:gd name="connsiteX21" fmla="*/ 500030 w 1753303"/>
              <a:gd name="connsiteY21" fmla="*/ 557251 h 1364813"/>
              <a:gd name="connsiteX0" fmla="*/ 500030 w 1753304"/>
              <a:gd name="connsiteY0" fmla="*/ 497432 h 1304994"/>
              <a:gd name="connsiteX1" fmla="*/ 587660 w 1753304"/>
              <a:gd name="connsiteY1" fmla="*/ 657452 h 1304994"/>
              <a:gd name="connsiteX2" fmla="*/ 667670 w 1753304"/>
              <a:gd name="connsiteY2" fmla="*/ 802232 h 1304994"/>
              <a:gd name="connsiteX3" fmla="*/ 740060 w 1753304"/>
              <a:gd name="connsiteY3" fmla="*/ 905102 h 1304994"/>
              <a:gd name="connsiteX4" fmla="*/ 31882 w 1753304"/>
              <a:gd name="connsiteY4" fmla="*/ 1010312 h 1304994"/>
              <a:gd name="connsiteX5" fmla="*/ 18145 w 1753304"/>
              <a:gd name="connsiteY5" fmla="*/ 1173458 h 1304994"/>
              <a:gd name="connsiteX6" fmla="*/ 0 w 1753304"/>
              <a:gd name="connsiteY6" fmla="*/ 1304994 h 1304994"/>
              <a:gd name="connsiteX7" fmla="*/ 811614 w 1753304"/>
              <a:gd name="connsiteY7" fmla="*/ 1220940 h 1304994"/>
              <a:gd name="connsiteX8" fmla="*/ 854360 w 1753304"/>
              <a:gd name="connsiteY8" fmla="*/ 1187042 h 1304994"/>
              <a:gd name="connsiteX9" fmla="*/ 1296320 w 1753304"/>
              <a:gd name="connsiteY9" fmla="*/ 1107032 h 1304994"/>
              <a:gd name="connsiteX10" fmla="*/ 1281080 w 1753304"/>
              <a:gd name="connsiteY10" fmla="*/ 1011782 h 1304994"/>
              <a:gd name="connsiteX11" fmla="*/ 1220120 w 1753304"/>
              <a:gd name="connsiteY11" fmla="*/ 954632 h 1304994"/>
              <a:gd name="connsiteX12" fmla="*/ 1216310 w 1753304"/>
              <a:gd name="connsiteY12" fmla="*/ 897482 h 1304994"/>
              <a:gd name="connsiteX13" fmla="*/ 1239170 w 1753304"/>
              <a:gd name="connsiteY13" fmla="*/ 851762 h 1304994"/>
              <a:gd name="connsiteX14" fmla="*/ 1143920 w 1753304"/>
              <a:gd name="connsiteY14" fmla="*/ 421232 h 1304994"/>
              <a:gd name="connsiteX15" fmla="*/ 1663716 w 1753304"/>
              <a:gd name="connsiteY15" fmla="*/ 457713 h 1304994"/>
              <a:gd name="connsiteX16" fmla="*/ 1681448 w 1753304"/>
              <a:gd name="connsiteY16" fmla="*/ 310059 h 1304994"/>
              <a:gd name="connsiteX17" fmla="*/ 1580963 w 1753304"/>
              <a:gd name="connsiteY17" fmla="*/ 68119 h 1304994"/>
              <a:gd name="connsiteX18" fmla="*/ 1073125 w 1753304"/>
              <a:gd name="connsiteY18" fmla="*/ 1 h 1304994"/>
              <a:gd name="connsiteX19" fmla="*/ 1074555 w 1753304"/>
              <a:gd name="connsiteY19" fmla="*/ 427042 h 1304994"/>
              <a:gd name="connsiteX20" fmla="*/ 823880 w 1753304"/>
              <a:gd name="connsiteY20" fmla="*/ 447902 h 1304994"/>
              <a:gd name="connsiteX21" fmla="*/ 500030 w 1753304"/>
              <a:gd name="connsiteY21" fmla="*/ 497432 h 1304994"/>
              <a:gd name="connsiteX0" fmla="*/ 500030 w 1753304"/>
              <a:gd name="connsiteY0" fmla="*/ 497431 h 1304993"/>
              <a:gd name="connsiteX1" fmla="*/ 587660 w 1753304"/>
              <a:gd name="connsiteY1" fmla="*/ 657451 h 1304993"/>
              <a:gd name="connsiteX2" fmla="*/ 667670 w 1753304"/>
              <a:gd name="connsiteY2" fmla="*/ 802231 h 1304993"/>
              <a:gd name="connsiteX3" fmla="*/ 740060 w 1753304"/>
              <a:gd name="connsiteY3" fmla="*/ 905101 h 1304993"/>
              <a:gd name="connsiteX4" fmla="*/ 31882 w 1753304"/>
              <a:gd name="connsiteY4" fmla="*/ 1010311 h 1304993"/>
              <a:gd name="connsiteX5" fmla="*/ 18145 w 1753304"/>
              <a:gd name="connsiteY5" fmla="*/ 1173457 h 1304993"/>
              <a:gd name="connsiteX6" fmla="*/ 0 w 1753304"/>
              <a:gd name="connsiteY6" fmla="*/ 1304993 h 1304993"/>
              <a:gd name="connsiteX7" fmla="*/ 811614 w 1753304"/>
              <a:gd name="connsiteY7" fmla="*/ 1220939 h 1304993"/>
              <a:gd name="connsiteX8" fmla="*/ 854360 w 1753304"/>
              <a:gd name="connsiteY8" fmla="*/ 1187041 h 1304993"/>
              <a:gd name="connsiteX9" fmla="*/ 1296320 w 1753304"/>
              <a:gd name="connsiteY9" fmla="*/ 1107031 h 1304993"/>
              <a:gd name="connsiteX10" fmla="*/ 1281080 w 1753304"/>
              <a:gd name="connsiteY10" fmla="*/ 1011781 h 1304993"/>
              <a:gd name="connsiteX11" fmla="*/ 1220120 w 1753304"/>
              <a:gd name="connsiteY11" fmla="*/ 954631 h 1304993"/>
              <a:gd name="connsiteX12" fmla="*/ 1216310 w 1753304"/>
              <a:gd name="connsiteY12" fmla="*/ 897481 h 1304993"/>
              <a:gd name="connsiteX13" fmla="*/ 1239170 w 1753304"/>
              <a:gd name="connsiteY13" fmla="*/ 851761 h 1304993"/>
              <a:gd name="connsiteX14" fmla="*/ 1143920 w 1753304"/>
              <a:gd name="connsiteY14" fmla="*/ 421231 h 1304993"/>
              <a:gd name="connsiteX15" fmla="*/ 1663716 w 1753304"/>
              <a:gd name="connsiteY15" fmla="*/ 457712 h 1304993"/>
              <a:gd name="connsiteX16" fmla="*/ 1681448 w 1753304"/>
              <a:gd name="connsiteY16" fmla="*/ 310058 h 1304993"/>
              <a:gd name="connsiteX17" fmla="*/ 1580963 w 1753304"/>
              <a:gd name="connsiteY17" fmla="*/ 68118 h 1304993"/>
              <a:gd name="connsiteX18" fmla="*/ 1073125 w 1753304"/>
              <a:gd name="connsiteY18" fmla="*/ 0 h 1304993"/>
              <a:gd name="connsiteX19" fmla="*/ 1074555 w 1753304"/>
              <a:gd name="connsiteY19" fmla="*/ 427041 h 1304993"/>
              <a:gd name="connsiteX20" fmla="*/ 823880 w 1753304"/>
              <a:gd name="connsiteY20" fmla="*/ 447901 h 1304993"/>
              <a:gd name="connsiteX21" fmla="*/ 500030 w 1753304"/>
              <a:gd name="connsiteY21" fmla="*/ 497431 h 1304993"/>
              <a:gd name="connsiteX0" fmla="*/ 500030 w 1681448"/>
              <a:gd name="connsiteY0" fmla="*/ 497431 h 1304993"/>
              <a:gd name="connsiteX1" fmla="*/ 587660 w 1681448"/>
              <a:gd name="connsiteY1" fmla="*/ 657451 h 1304993"/>
              <a:gd name="connsiteX2" fmla="*/ 667670 w 1681448"/>
              <a:gd name="connsiteY2" fmla="*/ 802231 h 1304993"/>
              <a:gd name="connsiteX3" fmla="*/ 740060 w 1681448"/>
              <a:gd name="connsiteY3" fmla="*/ 905101 h 1304993"/>
              <a:gd name="connsiteX4" fmla="*/ 31882 w 1681448"/>
              <a:gd name="connsiteY4" fmla="*/ 1010311 h 1304993"/>
              <a:gd name="connsiteX5" fmla="*/ 18145 w 1681448"/>
              <a:gd name="connsiteY5" fmla="*/ 1173457 h 1304993"/>
              <a:gd name="connsiteX6" fmla="*/ 0 w 1681448"/>
              <a:gd name="connsiteY6" fmla="*/ 1304993 h 1304993"/>
              <a:gd name="connsiteX7" fmla="*/ 811614 w 1681448"/>
              <a:gd name="connsiteY7" fmla="*/ 1220939 h 1304993"/>
              <a:gd name="connsiteX8" fmla="*/ 854360 w 1681448"/>
              <a:gd name="connsiteY8" fmla="*/ 1187041 h 1304993"/>
              <a:gd name="connsiteX9" fmla="*/ 1296320 w 1681448"/>
              <a:gd name="connsiteY9" fmla="*/ 1107031 h 1304993"/>
              <a:gd name="connsiteX10" fmla="*/ 1281080 w 1681448"/>
              <a:gd name="connsiteY10" fmla="*/ 1011781 h 1304993"/>
              <a:gd name="connsiteX11" fmla="*/ 1220120 w 1681448"/>
              <a:gd name="connsiteY11" fmla="*/ 954631 h 1304993"/>
              <a:gd name="connsiteX12" fmla="*/ 1216310 w 1681448"/>
              <a:gd name="connsiteY12" fmla="*/ 897481 h 1304993"/>
              <a:gd name="connsiteX13" fmla="*/ 1239170 w 1681448"/>
              <a:gd name="connsiteY13" fmla="*/ 851761 h 1304993"/>
              <a:gd name="connsiteX14" fmla="*/ 1143920 w 1681448"/>
              <a:gd name="connsiteY14" fmla="*/ 421231 h 1304993"/>
              <a:gd name="connsiteX15" fmla="*/ 1663716 w 1681448"/>
              <a:gd name="connsiteY15" fmla="*/ 457712 h 1304993"/>
              <a:gd name="connsiteX16" fmla="*/ 1681448 w 1681448"/>
              <a:gd name="connsiteY16" fmla="*/ 310058 h 1304993"/>
              <a:gd name="connsiteX17" fmla="*/ 1580963 w 1681448"/>
              <a:gd name="connsiteY17" fmla="*/ 68118 h 1304993"/>
              <a:gd name="connsiteX18" fmla="*/ 1073125 w 1681448"/>
              <a:gd name="connsiteY18" fmla="*/ 0 h 1304993"/>
              <a:gd name="connsiteX19" fmla="*/ 1074555 w 1681448"/>
              <a:gd name="connsiteY19" fmla="*/ 427041 h 1304993"/>
              <a:gd name="connsiteX20" fmla="*/ 823880 w 1681448"/>
              <a:gd name="connsiteY20" fmla="*/ 447901 h 1304993"/>
              <a:gd name="connsiteX21" fmla="*/ 500030 w 1681448"/>
              <a:gd name="connsiteY21" fmla="*/ 497431 h 1304993"/>
              <a:gd name="connsiteX0" fmla="*/ 500030 w 1681448"/>
              <a:gd name="connsiteY0" fmla="*/ 503129 h 1310691"/>
              <a:gd name="connsiteX1" fmla="*/ 587660 w 1681448"/>
              <a:gd name="connsiteY1" fmla="*/ 663149 h 1310691"/>
              <a:gd name="connsiteX2" fmla="*/ 667670 w 1681448"/>
              <a:gd name="connsiteY2" fmla="*/ 807929 h 1310691"/>
              <a:gd name="connsiteX3" fmla="*/ 740060 w 1681448"/>
              <a:gd name="connsiteY3" fmla="*/ 910799 h 1310691"/>
              <a:gd name="connsiteX4" fmla="*/ 31882 w 1681448"/>
              <a:gd name="connsiteY4" fmla="*/ 1016009 h 1310691"/>
              <a:gd name="connsiteX5" fmla="*/ 18145 w 1681448"/>
              <a:gd name="connsiteY5" fmla="*/ 1179155 h 1310691"/>
              <a:gd name="connsiteX6" fmla="*/ 0 w 1681448"/>
              <a:gd name="connsiteY6" fmla="*/ 1310691 h 1310691"/>
              <a:gd name="connsiteX7" fmla="*/ 811614 w 1681448"/>
              <a:gd name="connsiteY7" fmla="*/ 1226637 h 1310691"/>
              <a:gd name="connsiteX8" fmla="*/ 854360 w 1681448"/>
              <a:gd name="connsiteY8" fmla="*/ 1192739 h 1310691"/>
              <a:gd name="connsiteX9" fmla="*/ 1296320 w 1681448"/>
              <a:gd name="connsiteY9" fmla="*/ 1112729 h 1310691"/>
              <a:gd name="connsiteX10" fmla="*/ 1281080 w 1681448"/>
              <a:gd name="connsiteY10" fmla="*/ 1017479 h 1310691"/>
              <a:gd name="connsiteX11" fmla="*/ 1220120 w 1681448"/>
              <a:gd name="connsiteY11" fmla="*/ 960329 h 1310691"/>
              <a:gd name="connsiteX12" fmla="*/ 1216310 w 1681448"/>
              <a:gd name="connsiteY12" fmla="*/ 903179 h 1310691"/>
              <a:gd name="connsiteX13" fmla="*/ 1239170 w 1681448"/>
              <a:gd name="connsiteY13" fmla="*/ 857459 h 1310691"/>
              <a:gd name="connsiteX14" fmla="*/ 1143920 w 1681448"/>
              <a:gd name="connsiteY14" fmla="*/ 426929 h 1310691"/>
              <a:gd name="connsiteX15" fmla="*/ 1663716 w 1681448"/>
              <a:gd name="connsiteY15" fmla="*/ 463410 h 1310691"/>
              <a:gd name="connsiteX16" fmla="*/ 1681448 w 1681448"/>
              <a:gd name="connsiteY16" fmla="*/ 315756 h 1310691"/>
              <a:gd name="connsiteX17" fmla="*/ 1569134 w 1681448"/>
              <a:gd name="connsiteY17" fmla="*/ 0 h 1310691"/>
              <a:gd name="connsiteX18" fmla="*/ 1073125 w 1681448"/>
              <a:gd name="connsiteY18" fmla="*/ 5698 h 1310691"/>
              <a:gd name="connsiteX19" fmla="*/ 1074555 w 1681448"/>
              <a:gd name="connsiteY19" fmla="*/ 432739 h 1310691"/>
              <a:gd name="connsiteX20" fmla="*/ 823880 w 1681448"/>
              <a:gd name="connsiteY20" fmla="*/ 453599 h 1310691"/>
              <a:gd name="connsiteX21" fmla="*/ 500030 w 1681448"/>
              <a:gd name="connsiteY21" fmla="*/ 503129 h 1310691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63716 w 1681448"/>
              <a:gd name="connsiteY15" fmla="*/ 499045 h 1346326"/>
              <a:gd name="connsiteX16" fmla="*/ 1681448 w 1681448"/>
              <a:gd name="connsiteY16" fmla="*/ 351391 h 1346326"/>
              <a:gd name="connsiteX17" fmla="*/ 1569134 w 1681448"/>
              <a:gd name="connsiteY17" fmla="*/ 35635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63716 w 1681448"/>
              <a:gd name="connsiteY15" fmla="*/ 499045 h 1346326"/>
              <a:gd name="connsiteX16" fmla="*/ 1681448 w 1681448"/>
              <a:gd name="connsiteY16" fmla="*/ 351391 h 1346326"/>
              <a:gd name="connsiteX17" fmla="*/ 1569134 w 1681448"/>
              <a:gd name="connsiteY17" fmla="*/ 35635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63716 w 1681448"/>
              <a:gd name="connsiteY15" fmla="*/ 499045 h 1346326"/>
              <a:gd name="connsiteX16" fmla="*/ 1681448 w 1681448"/>
              <a:gd name="connsiteY16" fmla="*/ 351391 h 1346326"/>
              <a:gd name="connsiteX17" fmla="*/ 1569134 w 1681448"/>
              <a:gd name="connsiteY17" fmla="*/ 35635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69134 w 1681448"/>
              <a:gd name="connsiteY17" fmla="*/ 35635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74555 w 1681448"/>
              <a:gd name="connsiteY19" fmla="*/ 46837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43920 w 1681448"/>
              <a:gd name="connsiteY14" fmla="*/ 462564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0060 w 1681448"/>
              <a:gd name="connsiteY3" fmla="*/ 946434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281080 w 1681448"/>
              <a:gd name="connsiteY10" fmla="*/ 1053114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220120 w 1681448"/>
              <a:gd name="connsiteY11" fmla="*/ 995964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216310 w 1681448"/>
              <a:gd name="connsiteY12" fmla="*/ 938814 h 1346326"/>
              <a:gd name="connsiteX13" fmla="*/ 1239170 w 1681448"/>
              <a:gd name="connsiteY13" fmla="*/ 893094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216310 w 1681448"/>
              <a:gd name="connsiteY12" fmla="*/ 938814 h 1346326"/>
              <a:gd name="connsiteX13" fmla="*/ 1210992 w 1681448"/>
              <a:gd name="connsiteY13" fmla="*/ 736868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409748 w 1681448"/>
              <a:gd name="connsiteY12" fmla="*/ 657005 h 1346326"/>
              <a:gd name="connsiteX13" fmla="*/ 1210992 w 1681448"/>
              <a:gd name="connsiteY13" fmla="*/ 736868 h 1346326"/>
              <a:gd name="connsiteX14" fmla="*/ 1188215 w 1681448"/>
              <a:gd name="connsiteY14" fmla="*/ 480283 h 1346326"/>
              <a:gd name="connsiteX15" fmla="*/ 1392055 w 1681448"/>
              <a:gd name="connsiteY15" fmla="*/ 505060 h 1346326"/>
              <a:gd name="connsiteX16" fmla="*/ 1678480 w 1681448"/>
              <a:gd name="connsiteY16" fmla="*/ 534481 h 1346326"/>
              <a:gd name="connsiteX17" fmla="*/ 1681448 w 1681448"/>
              <a:gd name="connsiteY17" fmla="*/ 351391 h 1346326"/>
              <a:gd name="connsiteX18" fmla="*/ 1583882 w 1681448"/>
              <a:gd name="connsiteY18" fmla="*/ 47456 h 1346326"/>
              <a:gd name="connsiteX19" fmla="*/ 1070158 w 1681448"/>
              <a:gd name="connsiteY19" fmla="*/ 0 h 1346326"/>
              <a:gd name="connsiteX20" fmla="*/ 1092274 w 1681448"/>
              <a:gd name="connsiteY20" fmla="*/ 438844 h 1346326"/>
              <a:gd name="connsiteX21" fmla="*/ 823880 w 1681448"/>
              <a:gd name="connsiteY21" fmla="*/ 489234 h 1346326"/>
              <a:gd name="connsiteX22" fmla="*/ 500030 w 1681448"/>
              <a:gd name="connsiteY22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409748 w 1681448"/>
              <a:gd name="connsiteY12" fmla="*/ 657005 h 1346326"/>
              <a:gd name="connsiteX13" fmla="*/ 1188215 w 1681448"/>
              <a:gd name="connsiteY13" fmla="*/ 480283 h 1346326"/>
              <a:gd name="connsiteX14" fmla="*/ 1392055 w 1681448"/>
              <a:gd name="connsiteY14" fmla="*/ 505060 h 1346326"/>
              <a:gd name="connsiteX15" fmla="*/ 1678480 w 1681448"/>
              <a:gd name="connsiteY15" fmla="*/ 534481 h 1346326"/>
              <a:gd name="connsiteX16" fmla="*/ 1681448 w 1681448"/>
              <a:gd name="connsiteY16" fmla="*/ 351391 h 1346326"/>
              <a:gd name="connsiteX17" fmla="*/ 1583882 w 1681448"/>
              <a:gd name="connsiteY17" fmla="*/ 47456 h 1346326"/>
              <a:gd name="connsiteX18" fmla="*/ 1070158 w 1681448"/>
              <a:gd name="connsiteY18" fmla="*/ 0 h 1346326"/>
              <a:gd name="connsiteX19" fmla="*/ 1092274 w 1681448"/>
              <a:gd name="connsiteY19" fmla="*/ 438844 h 1346326"/>
              <a:gd name="connsiteX20" fmla="*/ 823880 w 1681448"/>
              <a:gd name="connsiteY20" fmla="*/ 489234 h 1346326"/>
              <a:gd name="connsiteX21" fmla="*/ 500030 w 1681448"/>
              <a:gd name="connsiteY21" fmla="*/ 538764 h 1346326"/>
              <a:gd name="connsiteX0" fmla="*/ 500030 w 1681448"/>
              <a:gd name="connsiteY0" fmla="*/ 538764 h 1346326"/>
              <a:gd name="connsiteX1" fmla="*/ 587660 w 1681448"/>
              <a:gd name="connsiteY1" fmla="*/ 698784 h 1346326"/>
              <a:gd name="connsiteX2" fmla="*/ 667670 w 1681448"/>
              <a:gd name="connsiteY2" fmla="*/ 843564 h 1346326"/>
              <a:gd name="connsiteX3" fmla="*/ 745956 w 1681448"/>
              <a:gd name="connsiteY3" fmla="*/ 967107 h 1346326"/>
              <a:gd name="connsiteX4" fmla="*/ 31882 w 1681448"/>
              <a:gd name="connsiteY4" fmla="*/ 1051644 h 1346326"/>
              <a:gd name="connsiteX5" fmla="*/ 18145 w 1681448"/>
              <a:gd name="connsiteY5" fmla="*/ 1214790 h 1346326"/>
              <a:gd name="connsiteX6" fmla="*/ 0 w 1681448"/>
              <a:gd name="connsiteY6" fmla="*/ 1346326 h 1346326"/>
              <a:gd name="connsiteX7" fmla="*/ 811614 w 1681448"/>
              <a:gd name="connsiteY7" fmla="*/ 1262272 h 1346326"/>
              <a:gd name="connsiteX8" fmla="*/ 854360 w 1681448"/>
              <a:gd name="connsiteY8" fmla="*/ 1228374 h 1346326"/>
              <a:gd name="connsiteX9" fmla="*/ 1296320 w 1681448"/>
              <a:gd name="connsiteY9" fmla="*/ 1148364 h 1346326"/>
              <a:gd name="connsiteX10" fmla="*/ 1577939 w 1681448"/>
              <a:gd name="connsiteY10" fmla="*/ 1037359 h 1346326"/>
              <a:gd name="connsiteX11" fmla="*/ 1472655 w 1681448"/>
              <a:gd name="connsiteY11" fmla="*/ 813940 h 1346326"/>
              <a:gd name="connsiteX12" fmla="*/ 1409748 w 1681448"/>
              <a:gd name="connsiteY12" fmla="*/ 657005 h 1346326"/>
              <a:gd name="connsiteX13" fmla="*/ 1392055 w 1681448"/>
              <a:gd name="connsiteY13" fmla="*/ 505060 h 1346326"/>
              <a:gd name="connsiteX14" fmla="*/ 1678480 w 1681448"/>
              <a:gd name="connsiteY14" fmla="*/ 534481 h 1346326"/>
              <a:gd name="connsiteX15" fmla="*/ 1681448 w 1681448"/>
              <a:gd name="connsiteY15" fmla="*/ 351391 h 1346326"/>
              <a:gd name="connsiteX16" fmla="*/ 1583882 w 1681448"/>
              <a:gd name="connsiteY16" fmla="*/ 47456 h 1346326"/>
              <a:gd name="connsiteX17" fmla="*/ 1070158 w 1681448"/>
              <a:gd name="connsiteY17" fmla="*/ 0 h 1346326"/>
              <a:gd name="connsiteX18" fmla="*/ 1092274 w 1681448"/>
              <a:gd name="connsiteY18" fmla="*/ 438844 h 1346326"/>
              <a:gd name="connsiteX19" fmla="*/ 823880 w 1681448"/>
              <a:gd name="connsiteY19" fmla="*/ 489234 h 1346326"/>
              <a:gd name="connsiteX20" fmla="*/ 500030 w 1681448"/>
              <a:gd name="connsiteY20" fmla="*/ 538764 h 1346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81448" h="1346326">
                <a:moveTo>
                  <a:pt x="500030" y="538764"/>
                </a:moveTo>
                <a:lnTo>
                  <a:pt x="587660" y="698784"/>
                </a:lnTo>
                <a:lnTo>
                  <a:pt x="667670" y="843564"/>
                </a:lnTo>
                <a:lnTo>
                  <a:pt x="745956" y="967107"/>
                </a:lnTo>
                <a:lnTo>
                  <a:pt x="31882" y="1051644"/>
                </a:lnTo>
                <a:lnTo>
                  <a:pt x="18145" y="1214790"/>
                </a:lnTo>
                <a:lnTo>
                  <a:pt x="0" y="1346326"/>
                </a:lnTo>
                <a:lnTo>
                  <a:pt x="811614" y="1262272"/>
                </a:lnTo>
                <a:lnTo>
                  <a:pt x="854360" y="1228374"/>
                </a:lnTo>
                <a:lnTo>
                  <a:pt x="1296320" y="1148364"/>
                </a:lnTo>
                <a:lnTo>
                  <a:pt x="1577939" y="1037359"/>
                </a:lnTo>
                <a:lnTo>
                  <a:pt x="1472655" y="813940"/>
                </a:lnTo>
                <a:lnTo>
                  <a:pt x="1409748" y="657005"/>
                </a:lnTo>
                <a:lnTo>
                  <a:pt x="1392055" y="505060"/>
                </a:lnTo>
                <a:lnTo>
                  <a:pt x="1678480" y="534481"/>
                </a:lnTo>
                <a:cubicBezTo>
                  <a:pt x="1679469" y="473451"/>
                  <a:pt x="1680459" y="412421"/>
                  <a:pt x="1681448" y="351391"/>
                </a:cubicBezTo>
                <a:lnTo>
                  <a:pt x="1583882" y="47456"/>
                </a:lnTo>
                <a:lnTo>
                  <a:pt x="1070158" y="0"/>
                </a:lnTo>
                <a:cubicBezTo>
                  <a:pt x="1071624" y="156125"/>
                  <a:pt x="1090808" y="282719"/>
                  <a:pt x="1092274" y="438844"/>
                </a:cubicBezTo>
                <a:lnTo>
                  <a:pt x="823880" y="489234"/>
                </a:lnTo>
                <a:lnTo>
                  <a:pt x="500030" y="538764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65" name="pole tekstowe 164"/>
          <p:cNvSpPr txBox="1"/>
          <p:nvPr/>
        </p:nvSpPr>
        <p:spPr>
          <a:xfrm>
            <a:off x="5770249" y="3391267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6" name="pole tekstowe 165"/>
          <p:cNvSpPr txBox="1"/>
          <p:nvPr/>
        </p:nvSpPr>
        <p:spPr>
          <a:xfrm>
            <a:off x="2190284" y="383571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10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6" name="pole tekstowe 115"/>
          <p:cNvSpPr txBox="1"/>
          <p:nvPr/>
        </p:nvSpPr>
        <p:spPr>
          <a:xfrm>
            <a:off x="5993790" y="321749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13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7" name="pole tekstowe 166"/>
          <p:cNvSpPr txBox="1"/>
          <p:nvPr/>
        </p:nvSpPr>
        <p:spPr>
          <a:xfrm>
            <a:off x="6227481" y="312876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9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43" name="Prostokąt zaokrąglony 142"/>
          <p:cNvSpPr>
            <a:spLocks noChangeAspect="1"/>
          </p:cNvSpPr>
          <p:nvPr/>
        </p:nvSpPr>
        <p:spPr>
          <a:xfrm>
            <a:off x="6271302" y="3195931"/>
            <a:ext cx="147922" cy="126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86" name="pole tekstowe 85"/>
          <p:cNvSpPr txBox="1"/>
          <p:nvPr/>
        </p:nvSpPr>
        <p:spPr>
          <a:xfrm>
            <a:off x="7351794" y="3152521"/>
            <a:ext cx="3433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1D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88" name="Prostokąt 87"/>
          <p:cNvSpPr/>
          <p:nvPr/>
        </p:nvSpPr>
        <p:spPr>
          <a:xfrm>
            <a:off x="1333620" y="5929330"/>
            <a:ext cx="10238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pl-PL" sz="800" cap="all" dirty="0" smtClean="0"/>
              <a:t>1. Autobusy</a:t>
            </a:r>
          </a:p>
          <a:p>
            <a:pPr marL="342900" indent="-342900"/>
            <a:r>
              <a:rPr lang="pl-PL" sz="800" cap="all" dirty="0" smtClean="0"/>
              <a:t>2. Tramwaj</a:t>
            </a:r>
          </a:p>
          <a:p>
            <a:pPr marL="342900" indent="-342900"/>
            <a:r>
              <a:rPr lang="pl-PL" sz="800" cap="all" dirty="0" smtClean="0"/>
              <a:t>3. Trolejbus</a:t>
            </a:r>
          </a:p>
          <a:p>
            <a:pPr marL="342900" indent="-342900"/>
            <a:r>
              <a:rPr lang="pl-PL" sz="800" cap="all" dirty="0" smtClean="0"/>
              <a:t>4. Kolej</a:t>
            </a:r>
          </a:p>
          <a:p>
            <a:pPr marL="342900" indent="-342900"/>
            <a:r>
              <a:rPr lang="pl-PL" sz="800" cap="all" dirty="0" smtClean="0"/>
              <a:t>5. Chodniki</a:t>
            </a:r>
          </a:p>
        </p:txBody>
      </p:sp>
      <p:sp>
        <p:nvSpPr>
          <p:cNvPr id="111" name="Prostokąt 110"/>
          <p:cNvSpPr/>
          <p:nvPr/>
        </p:nvSpPr>
        <p:spPr>
          <a:xfrm>
            <a:off x="2215418" y="5929330"/>
            <a:ext cx="19524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pl-PL" sz="800" cap="all" dirty="0" smtClean="0"/>
              <a:t>6. Utwardzenie nawierzchni</a:t>
            </a:r>
          </a:p>
          <a:p>
            <a:pPr marL="342900" indent="-342900"/>
            <a:r>
              <a:rPr lang="pl-PL" sz="800" cap="all" dirty="0" smtClean="0"/>
              <a:t>7. Bezpieczeństwo</a:t>
            </a:r>
          </a:p>
          <a:p>
            <a:pPr marL="342900" indent="-342900"/>
            <a:r>
              <a:rPr lang="pl-PL" sz="800" cap="all" dirty="0" smtClean="0"/>
              <a:t>8. Rozwiązania ul. Buforowej</a:t>
            </a:r>
          </a:p>
          <a:p>
            <a:pPr marL="342900" indent="-342900"/>
            <a:r>
              <a:rPr lang="pl-PL" sz="800" cap="all" dirty="0" smtClean="0"/>
              <a:t>9. Rowery</a:t>
            </a:r>
          </a:p>
          <a:p>
            <a:pPr marL="342900" indent="-342900"/>
            <a:r>
              <a:rPr lang="pl-PL" sz="800" cap="all" dirty="0" smtClean="0"/>
              <a:t>10. Przejazd kolejowy przy rondzie</a:t>
            </a:r>
          </a:p>
        </p:txBody>
      </p:sp>
      <p:sp>
        <p:nvSpPr>
          <p:cNvPr id="170" name="Prostokąt 169"/>
          <p:cNvSpPr/>
          <p:nvPr/>
        </p:nvSpPr>
        <p:spPr>
          <a:xfrm>
            <a:off x="4028340" y="5935824"/>
            <a:ext cx="2452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pl-PL" sz="800" cap="all" dirty="0" smtClean="0"/>
              <a:t>11. Stacja ładowania pojazdów elektrycznych</a:t>
            </a:r>
          </a:p>
          <a:p>
            <a:pPr marL="342900" indent="-342900"/>
            <a:r>
              <a:rPr lang="pl-PL" sz="800" cap="all" dirty="0" smtClean="0"/>
              <a:t>12. </a:t>
            </a:r>
            <a:r>
              <a:rPr lang="pl-PL" sz="800" cap="all" dirty="0" err="1" smtClean="0"/>
              <a:t>P&amp;R</a:t>
            </a:r>
            <a:r>
              <a:rPr lang="pl-PL" sz="800" cap="all" dirty="0" smtClean="0"/>
              <a:t> w okolicy Biedronki</a:t>
            </a:r>
          </a:p>
          <a:p>
            <a:pPr marL="342900" indent="-342900"/>
            <a:r>
              <a:rPr lang="pl-PL" sz="800" cap="all" dirty="0" smtClean="0"/>
              <a:t>13. Osiedla zamknięte blokują ruch</a:t>
            </a:r>
          </a:p>
          <a:p>
            <a:pPr marL="342900" indent="-342900"/>
            <a:r>
              <a:rPr lang="pl-PL" sz="800" cap="all" dirty="0" smtClean="0"/>
              <a:t>14. Dojście do Parku Brochowskiego</a:t>
            </a:r>
          </a:p>
          <a:p>
            <a:pPr marL="342900" indent="-342900"/>
            <a:r>
              <a:rPr lang="pl-PL" sz="800" cap="all" dirty="0" smtClean="0"/>
              <a:t>15. Dojazd do przedszkola i żłobka</a:t>
            </a:r>
          </a:p>
        </p:txBody>
      </p:sp>
      <p:sp>
        <p:nvSpPr>
          <p:cNvPr id="171" name="Prostokąt 170"/>
          <p:cNvSpPr/>
          <p:nvPr/>
        </p:nvSpPr>
        <p:spPr>
          <a:xfrm>
            <a:off x="6494630" y="5929330"/>
            <a:ext cx="24525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pl-PL" sz="800" cap="all" dirty="0" smtClean="0"/>
              <a:t>16. Komunikacja z sąsiednimi osiedlami</a:t>
            </a:r>
            <a:endParaRPr lang="pl-PL" sz="800" cap="all" dirty="0"/>
          </a:p>
        </p:txBody>
      </p:sp>
      <p:pic>
        <p:nvPicPr>
          <p:cNvPr id="87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pic>
        <p:nvPicPr>
          <p:cNvPr id="90" name="Obraz 89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91" name="pole tekstowe 90"/>
          <p:cNvSpPr txBox="1"/>
          <p:nvPr/>
        </p:nvSpPr>
        <p:spPr>
          <a:xfrm>
            <a:off x="5220072" y="357301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2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4" name="Prostokąt zaokrąglony 113"/>
          <p:cNvSpPr/>
          <p:nvPr/>
        </p:nvSpPr>
        <p:spPr>
          <a:xfrm>
            <a:off x="2267744" y="4149080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68" name="pole tekstowe 167"/>
          <p:cNvSpPr txBox="1"/>
          <p:nvPr/>
        </p:nvSpPr>
        <p:spPr>
          <a:xfrm>
            <a:off x="2195736" y="4077072"/>
            <a:ext cx="333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4B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9" name="Prostokąt zaokrąglony 168"/>
          <p:cNvSpPr/>
          <p:nvPr/>
        </p:nvSpPr>
        <p:spPr>
          <a:xfrm>
            <a:off x="3563888" y="2204864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72" name="pole tekstowe 171"/>
          <p:cNvSpPr txBox="1"/>
          <p:nvPr/>
        </p:nvSpPr>
        <p:spPr>
          <a:xfrm>
            <a:off x="3503841" y="2132856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73" name="Prostokąt zaokrąglony 172"/>
          <p:cNvSpPr/>
          <p:nvPr/>
        </p:nvSpPr>
        <p:spPr>
          <a:xfrm>
            <a:off x="5959910" y="2060848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174" name="pole tekstowe 173"/>
          <p:cNvSpPr txBox="1"/>
          <p:nvPr/>
        </p:nvSpPr>
        <p:spPr>
          <a:xfrm>
            <a:off x="5898635" y="1990317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4C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5"/>
          <p:cNvGrpSpPr/>
          <p:nvPr/>
        </p:nvGrpSpPr>
        <p:grpSpPr>
          <a:xfrm>
            <a:off x="1395167" y="1714488"/>
            <a:ext cx="7136092" cy="4214842"/>
            <a:chOff x="1395167" y="1714488"/>
            <a:chExt cx="7136092" cy="4214842"/>
          </a:xfrm>
        </p:grpSpPr>
        <p:sp>
          <p:nvSpPr>
            <p:cNvPr id="23" name="Prostokąt 22"/>
            <p:cNvSpPr/>
            <p:nvPr/>
          </p:nvSpPr>
          <p:spPr>
            <a:xfrm>
              <a:off x="1395167" y="1714488"/>
              <a:ext cx="7136092" cy="42148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 8"/>
            <p:cNvSpPr/>
            <p:nvPr/>
          </p:nvSpPr>
          <p:spPr>
            <a:xfrm>
              <a:off x="1457326" y="1785926"/>
              <a:ext cx="7000874" cy="366724"/>
            </a:xfrm>
            <a:prstGeom prst="rect">
              <a:avLst/>
            </a:prstGeom>
            <a:solidFill>
              <a:schemeClr val="accent1">
                <a:lumMod val="75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1500166" y="1785926"/>
              <a:ext cx="3214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chemeClr val="bg1"/>
                  </a:solidFill>
                </a:rPr>
                <a:t>MAPA ZBIORCZA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pic>
          <p:nvPicPr>
            <p:cNvPr id="15" name="Picture 2" descr="M:\UMW_Projekty\Niebieski_Stol\NIEB_STOL_TRAMAJ_WODNY\trasy_gis\jpg\fron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lum contrast="40000"/>
            </a:blip>
            <a:srcRect l="44464" t="93266" r="45239" b="3427"/>
            <a:stretch>
              <a:fillRect/>
            </a:stretch>
          </p:blipFill>
          <p:spPr bwMode="auto">
            <a:xfrm>
              <a:off x="6858016" y="1785926"/>
              <a:ext cx="1571636" cy="357190"/>
            </a:xfrm>
            <a:prstGeom prst="rect">
              <a:avLst/>
            </a:prstGeom>
            <a:noFill/>
          </p:spPr>
        </p:pic>
      </p:grp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/>
        </p:nvSpPr>
        <p:spPr>
          <a:xfrm>
            <a:off x="1357290" y="1058275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 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2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WYKAZ ELEMENTÓW MAPY ZBIORCZEJ TEMATU PRZEMIESZCZANIE SIĘ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396829" y="2194034"/>
            <a:ext cx="8143932" cy="43068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28600" lvl="0" indent="-228600"/>
            <a:r>
              <a:rPr lang="pl-PL" sz="1000" b="1" cap="all" dirty="0" smtClean="0">
                <a:solidFill>
                  <a:schemeClr val="accent1"/>
                </a:solidFill>
              </a:rPr>
              <a:t>1. Autobusy</a:t>
            </a:r>
          </a:p>
          <a:p>
            <a:pPr marL="228600" lvl="0" indent="-228600"/>
            <a:r>
              <a:rPr lang="pl-PL" sz="1000" cap="all" dirty="0" smtClean="0"/>
              <a:t>ZA mało przystanków wzdłuż  ULICY Buforowej ORAZ  ZA MAŁA CZĘSTOSLIWOŚĆ KURSOWANIA AUTOBUSÓW.</a:t>
            </a:r>
          </a:p>
          <a:p>
            <a:r>
              <a:rPr lang="pl-PL" sz="1000" cap="all" dirty="0" smtClean="0"/>
              <a:t>Propozycje lokalizacji dodatkowych przystanków:</a:t>
            </a:r>
            <a:br>
              <a:rPr lang="pl-PL" sz="1000" cap="all" dirty="0" smtClean="0"/>
            </a:br>
            <a:r>
              <a:rPr lang="pl-PL" sz="1000" cap="all" dirty="0" smtClean="0"/>
              <a:t>- na wysokości ul. </a:t>
            </a:r>
            <a:r>
              <a:rPr lang="pl-PL" sz="1000" cap="all" dirty="0" err="1" smtClean="0"/>
              <a:t>Kajdasza</a:t>
            </a:r>
            <a:r>
              <a:rPr lang="pl-PL" sz="1000" cap="all" dirty="0" smtClean="0"/>
              <a:t> (w kierunku miasta);</a:t>
            </a:r>
          </a:p>
          <a:p>
            <a:r>
              <a:rPr lang="pl-PL" sz="1000" cap="all" dirty="0" smtClean="0"/>
              <a:t>- na wysokości ul. Jagodzińskiej;</a:t>
            </a:r>
          </a:p>
          <a:p>
            <a:r>
              <a:rPr lang="pl-PL" sz="1000" cap="all" dirty="0" smtClean="0"/>
              <a:t>- w połowie odcinka pomiędzy ulicami Malinowskiego i Konduktorską.</a:t>
            </a:r>
          </a:p>
          <a:p>
            <a:r>
              <a:rPr lang="pl-PL" sz="1000" cap="all" dirty="0" err="1" smtClean="0"/>
              <a:t>Buspas</a:t>
            </a:r>
            <a:r>
              <a:rPr lang="pl-PL" sz="1000" cap="all" dirty="0" smtClean="0"/>
              <a:t> na Buforowej jest koniecznością.</a:t>
            </a:r>
          </a:p>
          <a:p>
            <a:pPr lvl="0"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1"/>
                </a:solidFill>
              </a:rPr>
              <a:t>2. Tramwaj</a:t>
            </a:r>
          </a:p>
          <a:p>
            <a:pPr lvl="0"/>
            <a:r>
              <a:rPr lang="pl-PL" sz="1000" cap="all" dirty="0" smtClean="0"/>
              <a:t>Brak obiecanego tramwaju.</a:t>
            </a:r>
          </a:p>
          <a:p>
            <a:pPr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1"/>
                </a:solidFill>
              </a:rPr>
              <a:t>3. Trolejbus </a:t>
            </a:r>
          </a:p>
          <a:p>
            <a:pPr lvl="0"/>
            <a:r>
              <a:rPr lang="pl-PL" sz="1000" cap="all" dirty="0" smtClean="0"/>
              <a:t>propozycja stworzenia trasy trolejbusowej wzdłuż ulicy Buforowej (tańsza opcja tramwaju).</a:t>
            </a:r>
          </a:p>
          <a:p>
            <a:pPr lvl="0"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1"/>
                </a:solidFill>
              </a:rPr>
              <a:t>4. Kolej</a:t>
            </a:r>
          </a:p>
          <a:p>
            <a:pPr lvl="0"/>
            <a:r>
              <a:rPr lang="pl-PL" sz="1000" cap="all" dirty="0" smtClean="0"/>
              <a:t>Budowa PRZYSTANKU przy UL. Konduktorskiej (plus </a:t>
            </a:r>
            <a:r>
              <a:rPr lang="pl-PL" sz="1000" cap="all" dirty="0" err="1" smtClean="0"/>
              <a:t>P&amp;R</a:t>
            </a:r>
            <a:r>
              <a:rPr lang="pl-PL" sz="1000" cap="all" dirty="0" smtClean="0"/>
              <a:t> na parkingu ogrodów działkowych)</a:t>
            </a:r>
          </a:p>
          <a:p>
            <a:pPr lvl="0"/>
            <a:r>
              <a:rPr lang="pl-PL" sz="1000" cap="all" dirty="0" smtClean="0"/>
              <a:t>Budowa PRZYSTANKU przy wiadukcie</a:t>
            </a:r>
          </a:p>
          <a:p>
            <a:pPr lvl="0"/>
            <a:r>
              <a:rPr lang="pl-PL" sz="1000" cap="all" dirty="0" smtClean="0"/>
              <a:t>Niezbędny </a:t>
            </a:r>
            <a:r>
              <a:rPr lang="pl-PL" sz="1000" cap="all" dirty="0" err="1" smtClean="0"/>
              <a:t>P&amp;R</a:t>
            </a:r>
            <a:r>
              <a:rPr lang="pl-PL" sz="1000" cap="all" dirty="0" smtClean="0"/>
              <a:t> przy PRZYSTANKU Wrocław Jagodno dla samochodów spoza Wrocławia </a:t>
            </a:r>
          </a:p>
          <a:p>
            <a:pPr lvl="0"/>
            <a:r>
              <a:rPr lang="pl-PL" sz="1000" cap="all" dirty="0" smtClean="0"/>
              <a:t>(w innym przypadku stacja nie przechwyci ruchu SAMOCHODÓW SPOZA MIASTA).</a:t>
            </a:r>
          </a:p>
          <a:p>
            <a:pPr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1"/>
                </a:solidFill>
              </a:rPr>
              <a:t>5. Chodniki </a:t>
            </a:r>
          </a:p>
          <a:p>
            <a:pPr lvl="0"/>
            <a:r>
              <a:rPr lang="pl-PL" sz="1000" cap="all" dirty="0" smtClean="0"/>
              <a:t>w wielu miejscach brak chodników, np. brak dojścia z „Małej Toskanii” do przystanków przy UL. Buforowej.</a:t>
            </a:r>
          </a:p>
          <a:p>
            <a:pPr lvl="0"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1"/>
                </a:solidFill>
              </a:rPr>
              <a:t>6. Utwardzenie nawierzchni</a:t>
            </a:r>
          </a:p>
          <a:p>
            <a:pPr lvl="0"/>
            <a:r>
              <a:rPr lang="pl-PL" sz="1000" cap="all" dirty="0" smtClean="0"/>
              <a:t>wiele ulic wymaga nawierzchni asfaltowej, jak np. UL. </a:t>
            </a:r>
            <a:r>
              <a:rPr lang="pl-PL" sz="1000" cap="all" dirty="0" err="1" smtClean="0"/>
              <a:t>Grapowa</a:t>
            </a:r>
            <a:r>
              <a:rPr lang="pl-PL" sz="1000" cap="all" dirty="0" smtClean="0"/>
              <a:t>, Sygnałowa, Asfaltowa.</a:t>
            </a:r>
          </a:p>
          <a:p>
            <a:pPr>
              <a:spcBef>
                <a:spcPts val="400"/>
              </a:spcBef>
            </a:pPr>
            <a:endParaRPr lang="pl-PL" sz="1000" cap="all" dirty="0" smtClean="0"/>
          </a:p>
          <a:p>
            <a:pPr marL="252000" lvl="0" indent="-252000">
              <a:spcBef>
                <a:spcPct val="0"/>
              </a:spcBef>
              <a:defRPr/>
            </a:pPr>
            <a:endParaRPr lang="pl-PL" sz="1000" dirty="0">
              <a:solidFill>
                <a:srgbClr val="00B0F0"/>
              </a:solidFill>
            </a:endParaRPr>
          </a:p>
          <a:p>
            <a:pPr marL="252000" lvl="0" indent="-252000">
              <a:spcBef>
                <a:spcPct val="0"/>
              </a:spcBef>
              <a:buFont typeface="+mj-lt"/>
              <a:buAutoNum type="arabicPeriod"/>
              <a:defRPr/>
            </a:pPr>
            <a:endParaRPr lang="pl-PL" sz="1000" dirty="0">
              <a:solidFill>
                <a:srgbClr val="00B0F0"/>
              </a:solidFill>
            </a:endParaRPr>
          </a:p>
          <a:p>
            <a:pPr marL="252000" lvl="0" indent="-252000">
              <a:spcBef>
                <a:spcPct val="0"/>
              </a:spcBef>
              <a:buFont typeface="+mj-lt"/>
              <a:buAutoNum type="arabicPeriod"/>
              <a:defRPr/>
            </a:pPr>
            <a:endParaRPr lang="pl-PL" sz="1000" dirty="0">
              <a:solidFill>
                <a:srgbClr val="00B0F0"/>
              </a:solidFill>
            </a:endParaRPr>
          </a:p>
          <a:p>
            <a:pPr marL="252000" lvl="0" indent="-252000">
              <a:spcBef>
                <a:spcPct val="0"/>
              </a:spcBef>
              <a:buFont typeface="+mj-lt"/>
              <a:buAutoNum type="arabicPeriod"/>
              <a:defRPr/>
            </a:pPr>
            <a:endParaRPr lang="pl-PL" sz="1000" dirty="0">
              <a:solidFill>
                <a:srgbClr val="00B0F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4"/>
          <p:cNvGrpSpPr/>
          <p:nvPr/>
        </p:nvGrpSpPr>
        <p:grpSpPr>
          <a:xfrm>
            <a:off x="1395167" y="1714488"/>
            <a:ext cx="7136092" cy="4214842"/>
            <a:chOff x="1395167" y="1714488"/>
            <a:chExt cx="7136092" cy="4214842"/>
          </a:xfrm>
        </p:grpSpPr>
        <p:sp>
          <p:nvSpPr>
            <p:cNvPr id="9" name="Prostokąt 8"/>
            <p:cNvSpPr/>
            <p:nvPr/>
          </p:nvSpPr>
          <p:spPr>
            <a:xfrm>
              <a:off x="1395167" y="1714488"/>
              <a:ext cx="7136092" cy="42148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/>
            <p:cNvSpPr/>
            <p:nvPr/>
          </p:nvSpPr>
          <p:spPr>
            <a:xfrm>
              <a:off x="1457326" y="1785926"/>
              <a:ext cx="7000874" cy="366724"/>
            </a:xfrm>
            <a:prstGeom prst="rect">
              <a:avLst/>
            </a:prstGeom>
            <a:solidFill>
              <a:schemeClr val="accent1">
                <a:lumMod val="75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1500166" y="1785926"/>
              <a:ext cx="3214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chemeClr val="bg1"/>
                  </a:solidFill>
                </a:rPr>
                <a:t>MAPA ZBIORCZA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2" descr="M:\UMW_Projekty\Niebieski_Stol\NIEB_STOL_TRAMAJ_WODNY\trasy_gis\jpg\fron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lum contrast="40000"/>
            </a:blip>
            <a:srcRect l="44464" t="93266" r="45239" b="3427"/>
            <a:stretch>
              <a:fillRect/>
            </a:stretch>
          </p:blipFill>
          <p:spPr bwMode="auto">
            <a:xfrm>
              <a:off x="6858016" y="1785926"/>
              <a:ext cx="1571636" cy="357190"/>
            </a:xfrm>
            <a:prstGeom prst="rect">
              <a:avLst/>
            </a:prstGeom>
            <a:noFill/>
          </p:spPr>
        </p:pic>
      </p:grpSp>
      <p:sp>
        <p:nvSpPr>
          <p:cNvPr id="5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6" name="Łącznik prosty 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>
            <a:off x="1357290" y="1058275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 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WYKAZ ELEMENTÓW MAPY ZBIORCZEJ TEMATU PRZEMIESZCZANIE SIĘ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1396829" y="2194034"/>
            <a:ext cx="8143932" cy="43068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1"/>
                </a:solidFill>
              </a:rPr>
              <a:t>7. Bezpieczeństwo</a:t>
            </a:r>
          </a:p>
          <a:p>
            <a:pPr>
              <a:buFontTx/>
              <a:buChar char="-"/>
            </a:pPr>
            <a:r>
              <a:rPr lang="pl-PL" sz="1000" cap="all" dirty="0" smtClean="0"/>
              <a:t> ulica Schuberta stanowi piesze dojście do Parku Brochowskiego I jednocześnie alternatywę dla UL. Buforowej </a:t>
            </a:r>
          </a:p>
          <a:p>
            <a:r>
              <a:rPr lang="pl-PL" sz="1000" cap="all" dirty="0" smtClean="0"/>
              <a:t>a jej niewielka szerokość powoduje, że piesi nie mieszczą się na niej razem z autami</a:t>
            </a:r>
          </a:p>
          <a:p>
            <a:r>
              <a:rPr lang="pl-PL" sz="1000" cap="all" dirty="0" smtClean="0"/>
              <a:t>- brak oświetlenia na ulicy Sarniej</a:t>
            </a:r>
          </a:p>
          <a:p>
            <a:pPr>
              <a:buFontTx/>
              <a:buChar char="-"/>
            </a:pPr>
            <a:r>
              <a:rPr lang="pl-PL" sz="1000" cap="all" dirty="0" smtClean="0"/>
              <a:t> ulica Konduktorska nie ma pobocza a brak chodnika z „Małej Toskanii” powoduje, że jest niebezpieczna. </a:t>
            </a:r>
          </a:p>
          <a:p>
            <a:pPr>
              <a:spcBef>
                <a:spcPts val="600"/>
              </a:spcBef>
            </a:pPr>
            <a:r>
              <a:rPr lang="pl-PL" sz="1000" b="1" cap="all" dirty="0" smtClean="0">
                <a:solidFill>
                  <a:schemeClr val="accent1"/>
                </a:solidFill>
              </a:rPr>
              <a:t>8. Rozwiązania ul. Buforowej</a:t>
            </a:r>
          </a:p>
          <a:p>
            <a:r>
              <a:rPr lang="pl-PL" sz="1000" cap="all" dirty="0" smtClean="0"/>
              <a:t>- potrzebna sygnalizacja ograniczająca wjazd aut do miasta (przy UL. Kiepury lub Sarniej)</a:t>
            </a:r>
          </a:p>
          <a:p>
            <a:r>
              <a:rPr lang="pl-PL" sz="1000" cap="all" dirty="0" smtClean="0"/>
              <a:t>- obawa przed organizacją starej ulicy Buforowej jako </a:t>
            </a:r>
            <a:r>
              <a:rPr lang="pl-PL" sz="1000" cap="all" dirty="0" smtClean="0"/>
              <a:t>jednokierunkowej,</a:t>
            </a:r>
            <a:r>
              <a:rPr lang="pl-PL" sz="1000" cap="all" dirty="0" smtClean="0"/>
              <a:t/>
            </a:r>
            <a:br>
              <a:rPr lang="pl-PL" sz="1000" cap="all" dirty="0" smtClean="0"/>
            </a:br>
            <a:r>
              <a:rPr lang="pl-PL" sz="1000" cap="all" dirty="0" smtClean="0"/>
              <a:t>- cała ulica powinna mieć po dwa pasy w jednym kierunku.</a:t>
            </a:r>
          </a:p>
          <a:p>
            <a:pPr lvl="0"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1"/>
                </a:solidFill>
              </a:rPr>
              <a:t>9. Rowery</a:t>
            </a:r>
            <a:r>
              <a:rPr lang="pl-PL" sz="1000" cap="all" dirty="0" smtClean="0"/>
              <a:t/>
            </a:r>
            <a:br>
              <a:rPr lang="pl-PL" sz="1000" cap="all" dirty="0" smtClean="0"/>
            </a:br>
            <a:r>
              <a:rPr lang="pl-PL" sz="1000" cap="all" dirty="0" smtClean="0"/>
              <a:t>pozytywny odbiór zrealizowanej stacji roweru miejskiego.</a:t>
            </a:r>
          </a:p>
          <a:p>
            <a:pPr lvl="0"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1"/>
                </a:solidFill>
              </a:rPr>
              <a:t>10. Przejazd kolejowy przy rondzie </a:t>
            </a:r>
          </a:p>
          <a:p>
            <a:pPr lvl="0"/>
            <a:r>
              <a:rPr lang="pl-PL" sz="1000" cap="all" dirty="0" smtClean="0"/>
              <a:t>przywrócenie ruchu kolejowego może blokować przejazd; potrzebne rozwiązanie systemowe wypracowane z PKP </a:t>
            </a:r>
          </a:p>
          <a:p>
            <a:pPr lvl="0"/>
            <a:r>
              <a:rPr lang="pl-PL" sz="1000" cap="all" dirty="0" smtClean="0"/>
              <a:t>(np. gdyby przed przejazdem stworzyć pierwotnie planowany przystanek kolejowy, </a:t>
            </a:r>
          </a:p>
          <a:p>
            <a:pPr lvl="0"/>
            <a:r>
              <a:rPr lang="pl-PL" sz="1000" cap="all" dirty="0" smtClean="0"/>
              <a:t>to rogatki mogłyby być zamykane na krócej).</a:t>
            </a:r>
          </a:p>
          <a:p>
            <a:pPr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1"/>
                </a:solidFill>
              </a:rPr>
              <a:t>11. Stacja ładowania pojazdów elektrycznych </a:t>
            </a:r>
          </a:p>
          <a:p>
            <a:pPr lvl="0"/>
            <a:r>
              <a:rPr lang="pl-PL" sz="1000" cap="all" dirty="0" smtClean="0"/>
              <a:t>postulat realizacji.</a:t>
            </a:r>
            <a:endParaRPr lang="pl-PL" sz="1000" cap="all" dirty="0" smtClean="0">
              <a:solidFill>
                <a:schemeClr val="accent1"/>
              </a:solidFill>
            </a:endParaRPr>
          </a:p>
          <a:p>
            <a:pPr lvl="0"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1"/>
                </a:solidFill>
              </a:rPr>
              <a:t>12. </a:t>
            </a:r>
            <a:r>
              <a:rPr lang="pl-PL" sz="1000" b="1" cap="all" dirty="0" err="1" smtClean="0">
                <a:solidFill>
                  <a:schemeClr val="accent1"/>
                </a:solidFill>
              </a:rPr>
              <a:t>P&amp;R</a:t>
            </a:r>
            <a:r>
              <a:rPr lang="pl-PL" sz="1000" b="1" cap="all" dirty="0" smtClean="0">
                <a:solidFill>
                  <a:schemeClr val="accent1"/>
                </a:solidFill>
              </a:rPr>
              <a:t> w okolicy Biedronki </a:t>
            </a:r>
          </a:p>
          <a:p>
            <a:pPr lvl="0"/>
            <a:r>
              <a:rPr lang="pl-PL" sz="1000" cap="all" dirty="0" smtClean="0"/>
              <a:t>propozycja stworzenia parkingu </a:t>
            </a:r>
            <a:r>
              <a:rPr lang="pl-PL" sz="1000" cap="all" dirty="0" err="1" smtClean="0"/>
              <a:t>P&amp;R</a:t>
            </a:r>
            <a:r>
              <a:rPr lang="pl-PL" sz="1000" cap="all" dirty="0" smtClean="0"/>
              <a:t> w okolicy „Biedronki”.</a:t>
            </a:r>
          </a:p>
          <a:p>
            <a:pPr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1"/>
                </a:solidFill>
              </a:rPr>
              <a:t>13. Osiedla zamknięte blokują ruch </a:t>
            </a:r>
          </a:p>
          <a:p>
            <a:pPr lvl="0"/>
            <a:r>
              <a:rPr lang="pl-PL" sz="1000" cap="all" dirty="0" smtClean="0"/>
              <a:t>osiedla zamknięte zaburzają sprawną komunikację pieszą, rowerową i samochodową.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4"/>
          <p:cNvGrpSpPr/>
          <p:nvPr/>
        </p:nvGrpSpPr>
        <p:grpSpPr>
          <a:xfrm>
            <a:off x="1395167" y="1714488"/>
            <a:ext cx="7136092" cy="4214842"/>
            <a:chOff x="1395167" y="1714488"/>
            <a:chExt cx="7136092" cy="4214842"/>
          </a:xfrm>
        </p:grpSpPr>
        <p:sp>
          <p:nvSpPr>
            <p:cNvPr id="9" name="Prostokąt 8"/>
            <p:cNvSpPr/>
            <p:nvPr/>
          </p:nvSpPr>
          <p:spPr>
            <a:xfrm>
              <a:off x="1395167" y="1714488"/>
              <a:ext cx="7136092" cy="42148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/>
            <p:cNvSpPr/>
            <p:nvPr/>
          </p:nvSpPr>
          <p:spPr>
            <a:xfrm>
              <a:off x="1457326" y="1785926"/>
              <a:ext cx="7000874" cy="366724"/>
            </a:xfrm>
            <a:prstGeom prst="rect">
              <a:avLst/>
            </a:prstGeom>
            <a:solidFill>
              <a:schemeClr val="accent1">
                <a:lumMod val="75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1500166" y="1785926"/>
              <a:ext cx="3214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chemeClr val="bg1"/>
                  </a:solidFill>
                </a:rPr>
                <a:t>MAPA ZBIORCZA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2" descr="M:\UMW_Projekty\Niebieski_Stol\NIEB_STOL_TRAMAJ_WODNY\trasy_gis\jpg\fron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lum contrast="40000"/>
            </a:blip>
            <a:srcRect l="44464" t="93266" r="45239" b="3427"/>
            <a:stretch>
              <a:fillRect/>
            </a:stretch>
          </p:blipFill>
          <p:spPr bwMode="auto">
            <a:xfrm>
              <a:off x="6858016" y="1785926"/>
              <a:ext cx="1571636" cy="357190"/>
            </a:xfrm>
            <a:prstGeom prst="rect">
              <a:avLst/>
            </a:prstGeom>
            <a:noFill/>
          </p:spPr>
        </p:pic>
      </p:grpSp>
      <p:sp>
        <p:nvSpPr>
          <p:cNvPr id="5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6" name="Łącznik prosty 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>
            <a:off x="1357290" y="1058275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 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WYKAZ ELEMENTÓW MAPY ZBIORCZEJ TEMATU PRZEMIESZCZANIE SIĘ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1396829" y="2194034"/>
            <a:ext cx="8143932" cy="43068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1"/>
                </a:solidFill>
              </a:rPr>
              <a:t>14. Dojście do Parku Brochowskiego </a:t>
            </a:r>
          </a:p>
          <a:p>
            <a:pPr lvl="0"/>
            <a:r>
              <a:rPr lang="pl-PL" sz="1000" cap="all" dirty="0" smtClean="0"/>
              <a:t>duża potrzeba realizacji połączenia Jagodna z Parkiem Brochowskim na wysokości ul. </a:t>
            </a:r>
            <a:r>
              <a:rPr lang="pl-PL" sz="1000" cap="all" dirty="0" err="1" smtClean="0"/>
              <a:t>Grapowa</a:t>
            </a:r>
            <a:r>
              <a:rPr lang="pl-PL" sz="1000" cap="all" dirty="0" smtClean="0"/>
              <a:t>.</a:t>
            </a:r>
          </a:p>
          <a:p>
            <a:pPr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1"/>
                </a:solidFill>
              </a:rPr>
              <a:t>15. Dojazd do przedszkola i żłobka </a:t>
            </a:r>
          </a:p>
          <a:p>
            <a:pPr lvl="0"/>
            <a:r>
              <a:rPr lang="pl-PL" sz="1000" cap="all" dirty="0" smtClean="0"/>
              <a:t>brak dogodnego dojazdu do projektowanych obiektów oświaty.</a:t>
            </a:r>
          </a:p>
          <a:p>
            <a:pPr lvl="0"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1"/>
                </a:solidFill>
              </a:rPr>
              <a:t>16. Komunikacja z sąsiednimi osiedlami</a:t>
            </a:r>
            <a:r>
              <a:rPr lang="pl-PL" sz="1000" cap="all" dirty="0" smtClean="0"/>
              <a:t/>
            </a:r>
            <a:br>
              <a:rPr lang="pl-PL" sz="1000" cap="all" dirty="0" smtClean="0"/>
            </a:br>
            <a:r>
              <a:rPr lang="pl-PL" sz="1000" cap="all" dirty="0" smtClean="0"/>
              <a:t>- brak odpowiedniej liczby połączeń </a:t>
            </a:r>
          </a:p>
          <a:p>
            <a:r>
              <a:rPr lang="pl-PL" sz="1000" cap="all" dirty="0" smtClean="0"/>
              <a:t>- konieczność </a:t>
            </a:r>
            <a:r>
              <a:rPr lang="pl-PL" sz="1000" cap="all" dirty="0" err="1" smtClean="0"/>
              <a:t>„nadrabiani</a:t>
            </a:r>
            <a:r>
              <a:rPr lang="pl-PL" sz="1000" cap="all" dirty="0" smtClean="0"/>
              <a:t>A” drogi, żeby dojechać do relatywnie BLISKICH miejsc.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5"/>
          <p:cNvGrpSpPr/>
          <p:nvPr/>
        </p:nvGrpSpPr>
        <p:grpSpPr>
          <a:xfrm>
            <a:off x="1395167" y="1714488"/>
            <a:ext cx="7136092" cy="4214842"/>
            <a:chOff x="1395167" y="1714488"/>
            <a:chExt cx="7136092" cy="4214842"/>
          </a:xfrm>
        </p:grpSpPr>
        <p:sp>
          <p:nvSpPr>
            <p:cNvPr id="17" name="Prostokąt 16"/>
            <p:cNvSpPr/>
            <p:nvPr/>
          </p:nvSpPr>
          <p:spPr>
            <a:xfrm>
              <a:off x="1395167" y="1714488"/>
              <a:ext cx="7136092" cy="42148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rostokąt 8"/>
            <p:cNvSpPr/>
            <p:nvPr/>
          </p:nvSpPr>
          <p:spPr>
            <a:xfrm>
              <a:off x="1457326" y="1785926"/>
              <a:ext cx="7000874" cy="366724"/>
            </a:xfrm>
            <a:prstGeom prst="rect">
              <a:avLst/>
            </a:prstGeom>
            <a:solidFill>
              <a:schemeClr val="accent1">
                <a:lumMod val="75000"/>
                <a:alpha val="68000"/>
              </a:schemeClr>
            </a:solidFill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1500166" y="1785926"/>
              <a:ext cx="5143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chemeClr val="bg1"/>
                  </a:solidFill>
                </a:rPr>
                <a:t>ZAGADNIENIA BEZ WSKAZANEJ LOKALIZACJI</a:t>
              </a:r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/>
        </p:nvSpPr>
        <p:spPr>
          <a:xfrm>
            <a:off x="1357290" y="1058275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 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1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ZAGADNIENIA OGÓLNE, NIEWSKAZANE NA MAPIE TEMATU PRZEMIESZCZANIE SIĘ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387784" y="2184246"/>
            <a:ext cx="8429684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1000" b="1" cap="all" dirty="0" smtClean="0">
                <a:solidFill>
                  <a:schemeClr val="accent1"/>
                </a:solidFill>
              </a:rPr>
              <a:t>1. Bezpieczeństwo</a:t>
            </a:r>
          </a:p>
          <a:p>
            <a:r>
              <a:rPr lang="pl-PL" sz="1000" cap="all" dirty="0" smtClean="0"/>
              <a:t>ulica Buforowa obecnie jest nieprzyjazna DLA </a:t>
            </a:r>
            <a:r>
              <a:rPr lang="pl-PL" sz="1000" cap="all" dirty="0" err="1" smtClean="0"/>
              <a:t>poruszaJĄCYCH</a:t>
            </a:r>
            <a:r>
              <a:rPr lang="pl-PL" sz="1000" cap="all" dirty="0" smtClean="0"/>
              <a:t> SIĘ pieszo i </a:t>
            </a:r>
            <a:r>
              <a:rPr lang="pl-PL" sz="1000" cap="all" dirty="0" err="1" smtClean="0"/>
              <a:t>rowerEM</a:t>
            </a:r>
            <a:r>
              <a:rPr lang="pl-PL" sz="1000" cap="all" dirty="0" smtClean="0"/>
              <a:t>.</a:t>
            </a:r>
          </a:p>
          <a:p>
            <a:pPr lvl="0"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1"/>
                </a:solidFill>
              </a:rPr>
              <a:t>2. Rozwiązania ul. Buforowej</a:t>
            </a:r>
          </a:p>
          <a:p>
            <a:r>
              <a:rPr lang="pl-PL" sz="1000" cap="all" dirty="0" smtClean="0"/>
              <a:t>- w zamierzeniu miała stanowić drogę dwujezdniową dwupasmową, natomiast jest jednopasmowa</a:t>
            </a:r>
          </a:p>
          <a:p>
            <a:pPr>
              <a:buFontTx/>
              <a:buChar char="-"/>
            </a:pPr>
            <a:r>
              <a:rPr lang="pl-PL" sz="1000" cap="all" dirty="0" smtClean="0"/>
              <a:t> zbyt mała ilość zjazdów z Buforowej (np. do stacji LPG).</a:t>
            </a:r>
          </a:p>
          <a:p>
            <a:pPr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1"/>
                </a:solidFill>
              </a:rPr>
              <a:t>3. Rowery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/>
              <a:t>- ruchliwe ulice niebezpieczne dla rowerzystów.</a:t>
            </a:r>
          </a:p>
          <a:p>
            <a:r>
              <a:rPr lang="pl-PL" sz="1000" cap="all" dirty="0" smtClean="0"/>
              <a:t>- pozytywna ocena odseparowania ruchu rowerowego wzdłuż Buforowej.</a:t>
            </a:r>
          </a:p>
          <a:p>
            <a:pPr>
              <a:buFontTx/>
              <a:buChar char="-"/>
            </a:pPr>
            <a:endParaRPr lang="pl-PL" sz="1000" cap="all" dirty="0" smtClean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6"/>
          <p:cNvGrpSpPr/>
          <p:nvPr/>
        </p:nvGrpSpPr>
        <p:grpSpPr>
          <a:xfrm>
            <a:off x="1395167" y="1714488"/>
            <a:ext cx="7136092" cy="4214842"/>
            <a:chOff x="1395167" y="1714488"/>
            <a:chExt cx="7136092" cy="4214842"/>
          </a:xfrm>
        </p:grpSpPr>
        <p:sp>
          <p:nvSpPr>
            <p:cNvPr id="16" name="Prostokąt 15"/>
            <p:cNvSpPr/>
            <p:nvPr/>
          </p:nvSpPr>
          <p:spPr>
            <a:xfrm>
              <a:off x="1395167" y="1714488"/>
              <a:ext cx="7136092" cy="42148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rostokąt 9"/>
            <p:cNvSpPr/>
            <p:nvPr/>
          </p:nvSpPr>
          <p:spPr>
            <a:xfrm>
              <a:off x="1457326" y="1785926"/>
              <a:ext cx="7000874" cy="366724"/>
            </a:xfrm>
            <a:prstGeom prst="rect">
              <a:avLst/>
            </a:prstGeom>
            <a:solidFill>
              <a:schemeClr val="accent1">
                <a:lumMod val="75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1500166" y="1785926"/>
              <a:ext cx="3214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>
                  <a:solidFill>
                    <a:schemeClr val="bg1"/>
                  </a:solidFill>
                </a:rPr>
                <a:t>PODSUMOWANIE</a:t>
              </a:r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 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4" name="Łącznik prosty 13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ostokąt 14"/>
          <p:cNvSpPr/>
          <p:nvPr/>
        </p:nvSpPr>
        <p:spPr>
          <a:xfrm>
            <a:off x="1357290" y="1058275"/>
            <a:ext cx="678661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3200" cap="all" dirty="0" smtClean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PRZEMIESZCZANIE SIĘ </a:t>
            </a:r>
            <a:endParaRPr lang="pl-PL" sz="3200" cap="all" dirty="0">
              <a:ln w="9000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8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PODSUMOWANIE TEMATU PRZEMIESZCZANIE SIĘ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387784" y="2209752"/>
            <a:ext cx="714465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lvl="0" indent="-252000">
              <a:defRPr/>
            </a:pPr>
            <a:r>
              <a:rPr lang="pl-PL" sz="1200" b="1" dirty="0" smtClean="0">
                <a:solidFill>
                  <a:schemeClr val="accent1">
                    <a:lumMod val="50000"/>
                  </a:schemeClr>
                </a:solidFill>
              </a:rPr>
              <a:t>RDZEŃ OSIEDLA ULICA BUFOROWA</a:t>
            </a:r>
            <a:r>
              <a:rPr lang="pl-PL" sz="1200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pl-PL" sz="12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</a:t>
            </a:r>
          </a:p>
          <a:p>
            <a:pPr lvl="0" indent="-252000">
              <a:defRPr/>
            </a:pPr>
            <a:r>
              <a:rPr lang="pl-PL" sz="1200" cap="all" dirty="0" smtClean="0">
                <a:solidFill>
                  <a:schemeClr val="bg1"/>
                </a:solidFill>
              </a:rPr>
              <a:t>WSKAZANO POTRZEBĘ REALIZACJI ODPOWIEDNIEGO PROGRAMU FUNKCJONALNEGO PRZYSZŁEJ ULICY BUFOROWEJ Z UWZGLĘDNIENIEM TRAMWAJU LUB TROLEJBUSU ORAZ KOMUNIKACJI PIESZO-ROWEROWEJ.</a:t>
            </a:r>
          </a:p>
          <a:p>
            <a:pPr lvl="0" indent="-252000">
              <a:defRPr/>
            </a:pPr>
            <a:r>
              <a:rPr lang="pl-PL" sz="1200" cap="all" dirty="0" smtClean="0">
                <a:solidFill>
                  <a:schemeClr val="bg1"/>
                </a:solidFill>
              </a:rPr>
              <a:t>WSKAZANO ODPOWIEDNIE ZLOKALIZOWANIE PRZYSTANKÓW KOMUNIKACJI PUBLICZNEJ ORAZ SKRZYŻOWAŃ </a:t>
            </a:r>
          </a:p>
          <a:p>
            <a:pPr lvl="0" indent="-252000">
              <a:defRPr/>
            </a:pPr>
            <a:r>
              <a:rPr lang="pl-PL" sz="1200" cap="all" dirty="0" smtClean="0">
                <a:solidFill>
                  <a:schemeClr val="bg1"/>
                </a:solidFill>
              </a:rPr>
              <a:t>I CIĄGÓW PIESZO-ROWEROWYCH PROWADZĄCYCH POPRZECZNIE DO ULICY BUFOROWEJ.</a:t>
            </a:r>
          </a:p>
          <a:p>
            <a:pPr lvl="0">
              <a:defRPr/>
            </a:pPr>
            <a:endParaRPr lang="pl-PL" sz="1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defRPr/>
            </a:pPr>
            <a:r>
              <a:rPr lang="pl-PL" sz="1200" b="1" dirty="0" smtClean="0">
                <a:solidFill>
                  <a:schemeClr val="accent1">
                    <a:lumMod val="50000"/>
                  </a:schemeClr>
                </a:solidFill>
              </a:rPr>
              <a:t>LINIA KOLEJOWA</a:t>
            </a:r>
            <a:r>
              <a:rPr lang="pl-PL" sz="1200" b="1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WSKAZANO POTRZEBĘ REALIZACJI PRZYSTANKU KOLEJOWEGO ORAZ PARKINGU </a:t>
            </a:r>
            <a:r>
              <a:rPr lang="pl-PL" sz="1200" dirty="0" err="1" smtClean="0">
                <a:solidFill>
                  <a:schemeClr val="bg1"/>
                </a:solidFill>
              </a:rPr>
              <a:t>P+R</a:t>
            </a:r>
            <a:r>
              <a:rPr lang="pl-PL" sz="1200" dirty="0" smtClean="0">
                <a:solidFill>
                  <a:schemeClr val="bg1"/>
                </a:solidFill>
              </a:rPr>
              <a:t>.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WSKAZANO TRUDNOŚCI Z DOJŚCIEM DO PRZYSTANKU PRZEZ GRODZONE OSIEDLA. 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WYRAŻONO OBAWĘ O TWORZENIE SIĘ KORKÓW PRZY RONDZIE SPOWODOWANYCH RUCHEM KOLEJOWYM.</a:t>
            </a:r>
          </a:p>
          <a:p>
            <a:pPr lvl="0">
              <a:defRPr/>
            </a:pPr>
            <a:endParaRPr lang="pl-PL" sz="1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defRPr/>
            </a:pPr>
            <a:r>
              <a:rPr lang="pl-PL" sz="1200" b="1" dirty="0" smtClean="0">
                <a:solidFill>
                  <a:schemeClr val="accent1">
                    <a:lumMod val="50000"/>
                  </a:schemeClr>
                </a:solidFill>
              </a:rPr>
              <a:t>ULICE OSIEDLOWE                                                                                                                      </a:t>
            </a:r>
          </a:p>
          <a:p>
            <a:pPr lvl="0">
              <a:defRPr/>
            </a:pPr>
            <a:r>
              <a:rPr lang="pl-PL" sz="1200" dirty="0" smtClean="0">
                <a:solidFill>
                  <a:schemeClr val="bg1"/>
                </a:solidFill>
              </a:rPr>
              <a:t>WYRAŻONO POTRZEBĘ PODNIESIENIA BEZPIECZEŃSTWA NA ULICACH OSIEDLOWYCH </a:t>
            </a:r>
            <a:r>
              <a:rPr lang="pl-PL" sz="1200" cap="all" dirty="0" smtClean="0">
                <a:solidFill>
                  <a:schemeClr val="bg1"/>
                </a:solidFill>
              </a:rPr>
              <a:t>poprzez zmiany ich przekroju, oświetlenie, ograniczenie </a:t>
            </a:r>
            <a:r>
              <a:rPr lang="pl-PL" sz="1200" cap="all" dirty="0" err="1" smtClean="0">
                <a:solidFill>
                  <a:schemeClr val="bg1"/>
                </a:solidFill>
              </a:rPr>
              <a:t>tranzytU</a:t>
            </a:r>
            <a:r>
              <a:rPr lang="pl-PL" sz="1200" cap="all" dirty="0" smtClean="0">
                <a:solidFill>
                  <a:schemeClr val="bg1"/>
                </a:solidFill>
              </a:rPr>
              <a:t>, UPORZĄDKOWANIE PARKOWANIA, lepsze rozwiązanie dojazdów do usług wewnątrz osiedla ORAZ REALIZACJĘ NOWYCH CIĄGÓW PIESZO-ROWEROWYCH.</a:t>
            </a:r>
          </a:p>
          <a:p>
            <a:pPr>
              <a:defRPr/>
            </a:pPr>
            <a:endParaRPr lang="pl-PL" sz="1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pl-PL" sz="1200" b="1" dirty="0" smtClean="0">
                <a:solidFill>
                  <a:schemeClr val="accent1">
                    <a:lumMod val="50000"/>
                  </a:schemeClr>
                </a:solidFill>
              </a:rPr>
              <a:t>KOMUNIKACJA Z SIĘDIEDNIMI OSIEDLAMI</a:t>
            </a:r>
          </a:p>
          <a:p>
            <a:pPr lvl="0">
              <a:defRPr/>
            </a:pPr>
            <a:r>
              <a:rPr lang="pl-PL" sz="1200" cap="all" dirty="0" smtClean="0">
                <a:solidFill>
                  <a:schemeClr val="bg1"/>
                </a:solidFill>
              </a:rPr>
              <a:t>WYRAŻONO POTRZEBĘ REALIZACJI POWIĄZAŃ MIĘDZYOSIEDLOWYCH, W SZCZEGÓLNOŚCI REALIZACJI ULICY ŁĄCZĄCEJ JAGODNO Z WOJSZYCAMI I DOJŚCIA DO PARKU BROCHOWSKIEGO.</a:t>
            </a:r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WYBRANE ZAGADNIENIA Z WYNIKÓW ANKIETY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</a:t>
            </a: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2" name="Łącznik prosty 1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7" name="Prostokąt 6"/>
          <p:cNvSpPr/>
          <p:nvPr/>
        </p:nvSpPr>
        <p:spPr>
          <a:xfrm rot="16200000">
            <a:off x="1211051" y="1261824"/>
            <a:ext cx="630076" cy="2683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09728" rIns="142240" bIns="0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3200" kern="1200" dirty="0"/>
          </a:p>
        </p:txBody>
      </p:sp>
      <p:sp>
        <p:nvSpPr>
          <p:cNvPr id="13" name="Prostokąt 12"/>
          <p:cNvSpPr/>
          <p:nvPr/>
        </p:nvSpPr>
        <p:spPr>
          <a:xfrm>
            <a:off x="5724128" y="3660651"/>
            <a:ext cx="2880320" cy="50405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u="sng" dirty="0" smtClean="0"/>
              <a:t>ILOŚĆ LAT MIESZKANIA NA OSIEDLU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5580112" y="1268760"/>
            <a:ext cx="2880320" cy="50405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u="sng" dirty="0" smtClean="0"/>
              <a:t>ZADOWOLENIE Z OKOLICY ZAMIESZKANIA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1331640" y="1268760"/>
            <a:ext cx="4248472" cy="43204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u="sng" dirty="0" smtClean="0"/>
              <a:t>CO W SZCZEGÓLNOŚCI POWINNO POSIADAĆ OSIEDLE KOMPLETNE?</a:t>
            </a:r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dirty="0" smtClean="0"/>
              <a:t>(wynik wspólny dla wszystkich czterech osiedli objętych programem)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19%  - DOBRE POŁĄCZENIA KOMUNIKACJĄ MIEJSKĄ Z CENTRUM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            I INNYMI OSIEDLAMI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18%  - TERENY ZIELENI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16%  - DOSTĘPNOŚĆ PODSTAWOWYCH USŁUG PIESZO</a:t>
            </a:r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u="sng" dirty="0" smtClean="0"/>
              <a:t>CZEGO PRZEDE WSZYSTKIM BRAKUJE NA OSIEDLU?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16%  - TERENU ZIELENI</a:t>
            </a:r>
          </a:p>
          <a:p>
            <a:pPr>
              <a:spcBef>
                <a:spcPct val="0"/>
              </a:spcBef>
              <a:defRPr/>
            </a:pPr>
            <a:r>
              <a:rPr lang="pl-PL" sz="1000" dirty="0" smtClean="0"/>
              <a:t>13%  - SZKOŁY PODSTAWOWEJ</a:t>
            </a:r>
          </a:p>
          <a:p>
            <a:pPr>
              <a:spcBef>
                <a:spcPct val="0"/>
              </a:spcBef>
              <a:defRPr/>
            </a:pPr>
            <a:r>
              <a:rPr lang="pl-PL" sz="1000" dirty="0" smtClean="0"/>
              <a:t>11%  - GASTRONOMII</a:t>
            </a:r>
          </a:p>
          <a:p>
            <a:pPr>
              <a:spcBef>
                <a:spcPct val="0"/>
              </a:spcBef>
              <a:defRPr/>
            </a:pPr>
            <a:r>
              <a:rPr lang="pl-PL" sz="1000" dirty="0" smtClean="0"/>
              <a:t>10%  - OBIEKTU SPORTOWEGO</a:t>
            </a:r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u="sng" dirty="0" smtClean="0"/>
              <a:t>JAKIE DZIAŁANIA POPRAWIŁYBY PORUSZANIE SIĘ PO OSIEDLU?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24%  - ZAPEWNIENIE WIĘKSZEJ CZĘSTOTLIWOŚCI KURSOWANIA KOMUNIKACJI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16%  - UPORZĄDKOWANIE PARKOWANIA SAMOCHODÓW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14%  - BUDOWA NOWYCH CHODNIKÓW I PRZEJŚĆ DLA PIESZYCH</a:t>
            </a:r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spcAft>
                <a:spcPts val="400"/>
              </a:spcAft>
              <a:defRPr/>
            </a:pPr>
            <a:r>
              <a:rPr lang="pl-PL" sz="1000" u="sng" dirty="0" smtClean="0"/>
              <a:t>JAKIE DZIAŁANIA USPRAWNIŁYBY POŁĄCZENIE Z INNYMI OSIEDLAMI?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/>
              <a:t>23%  - NOWE ULICE ŁĄCZĄCE Z INNYMI OSIEDLAMI</a:t>
            </a:r>
          </a:p>
          <a:p>
            <a:pPr>
              <a:spcBef>
                <a:spcPct val="0"/>
              </a:spcBef>
              <a:defRPr/>
            </a:pPr>
            <a:r>
              <a:rPr lang="pl-PL" sz="1000" dirty="0" smtClean="0"/>
              <a:t>23%  - NOWY PRZYSTANEK KOLEJOWY WRAZ Z PARKINGIEM</a:t>
            </a:r>
          </a:p>
          <a:p>
            <a:pPr>
              <a:spcBef>
                <a:spcPct val="0"/>
              </a:spcBef>
              <a:defRPr/>
            </a:pPr>
            <a:r>
              <a:rPr lang="pl-PL" sz="1000" dirty="0" smtClean="0"/>
              <a:t>18%  - BUSPAS DLA KOMUNIKACJI MIEJSKIEJ</a:t>
            </a:r>
          </a:p>
          <a:p>
            <a:pPr>
              <a:spcBef>
                <a:spcPct val="0"/>
              </a:spcBef>
              <a:defRPr/>
            </a:pPr>
            <a:r>
              <a:rPr lang="pl-PL" sz="1000" dirty="0" smtClean="0"/>
              <a:t>15%  - DOGODNY DOJAZD SAMOCHODEM </a:t>
            </a:r>
          </a:p>
          <a:p>
            <a:pPr>
              <a:spcBef>
                <a:spcPct val="0"/>
              </a:spcBef>
              <a:defRPr/>
            </a:pPr>
            <a:r>
              <a:rPr lang="pl-PL" sz="1000" dirty="0" smtClean="0"/>
              <a:t>            DO WĘZŁA KOMUNIKACJI. ZBIOROWEJ Z </a:t>
            </a:r>
            <a:r>
              <a:rPr lang="pl-PL" sz="1000" dirty="0" err="1" smtClean="0"/>
              <a:t>P&amp;R</a:t>
            </a: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  <a:p>
            <a:pPr lvl="0">
              <a:spcBef>
                <a:spcPct val="0"/>
              </a:spcBef>
              <a:defRPr/>
            </a:pPr>
            <a:endParaRPr lang="pl-PL" sz="1000" dirty="0" smtClean="0"/>
          </a:p>
        </p:txBody>
      </p:sp>
      <p:graphicFrame>
        <p:nvGraphicFramePr>
          <p:cNvPr id="19" name="Wykres 18"/>
          <p:cNvGraphicFramePr/>
          <p:nvPr/>
        </p:nvGraphicFramePr>
        <p:xfrm>
          <a:off x="5724128" y="1556792"/>
          <a:ext cx="303841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Wykres 19"/>
          <p:cNvGraphicFramePr/>
          <p:nvPr/>
        </p:nvGraphicFramePr>
        <p:xfrm>
          <a:off x="5523427" y="4005063"/>
          <a:ext cx="3297045" cy="2096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MIEJSCA LICZNYCH WSKAZAŃ MIESZKAŃCÓW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8" name="Łącznik prosty 37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rostokąt 30"/>
          <p:cNvSpPr/>
          <p:nvPr/>
        </p:nvSpPr>
        <p:spPr>
          <a:xfrm>
            <a:off x="1428728" y="2924944"/>
            <a:ext cx="7072362" cy="30043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/>
          <p:cNvSpPr/>
          <p:nvPr/>
        </p:nvSpPr>
        <p:spPr>
          <a:xfrm>
            <a:off x="1428728" y="3000372"/>
            <a:ext cx="7072362" cy="29289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3" name="Picture 2" descr="D:\HUBERT\HUBERT\OSIEDLE_KOMPLETNE_JAGODNO\PREZENTACJA_DOCELOWA\jAG\P1420344.JPG"/>
          <p:cNvPicPr>
            <a:picLocks noChangeAspect="1" noChangeArrowheads="1"/>
          </p:cNvPicPr>
          <p:nvPr/>
        </p:nvPicPr>
        <p:blipFill>
          <a:blip r:embed="rId2" cstate="print"/>
          <a:srcRect l="7684" t="16716" r="2987" b="7150"/>
          <a:stretch>
            <a:fillRect/>
          </a:stretch>
        </p:blipFill>
        <p:spPr bwMode="auto">
          <a:xfrm>
            <a:off x="4978943" y="922632"/>
            <a:ext cx="3512595" cy="1998000"/>
          </a:xfrm>
          <a:prstGeom prst="rect">
            <a:avLst/>
          </a:prstGeom>
          <a:noFill/>
        </p:spPr>
      </p:pic>
      <p:pic>
        <p:nvPicPr>
          <p:cNvPr id="34" name="Picture 3" descr="D:\HUBERT\HUBERT\OSIEDLE_KOMPLETNE_JAGODNO\PREZENTACJA_DOCELOWA\jAG\20190619_1658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7" y="923379"/>
            <a:ext cx="3551999" cy="1998000"/>
          </a:xfrm>
          <a:prstGeom prst="rect">
            <a:avLst/>
          </a:prstGeom>
          <a:noFill/>
        </p:spPr>
      </p:pic>
      <p:pic>
        <p:nvPicPr>
          <p:cNvPr id="35" name="Obraz 34" descr="przyliż_3.jpg"/>
          <p:cNvPicPr>
            <a:picLocks noChangeAspect="1"/>
          </p:cNvPicPr>
          <p:nvPr/>
        </p:nvPicPr>
        <p:blipFill>
          <a:blip r:embed="rId4" cstate="print"/>
          <a:srcRect r="75"/>
          <a:stretch>
            <a:fillRect/>
          </a:stretch>
        </p:blipFill>
        <p:spPr>
          <a:xfrm rot="16200000">
            <a:off x="1955072" y="2847036"/>
            <a:ext cx="2530800" cy="3579912"/>
          </a:xfrm>
          <a:prstGeom prst="rect">
            <a:avLst/>
          </a:prstGeom>
        </p:spPr>
      </p:pic>
      <p:pic>
        <p:nvPicPr>
          <p:cNvPr id="36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5" cstate="print"/>
          <a:srcRect l="94785" t="96449" r="373" b="716"/>
          <a:stretch>
            <a:fillRect/>
          </a:stretch>
        </p:blipFill>
        <p:spPr bwMode="auto">
          <a:xfrm>
            <a:off x="4655320" y="5767354"/>
            <a:ext cx="345308" cy="142875"/>
          </a:xfrm>
          <a:prstGeom prst="rect">
            <a:avLst/>
          </a:prstGeom>
          <a:noFill/>
        </p:spPr>
      </p:pic>
      <p:sp>
        <p:nvSpPr>
          <p:cNvPr id="39" name="Prostokąt 38"/>
          <p:cNvSpPr/>
          <p:nvPr/>
        </p:nvSpPr>
        <p:spPr>
          <a:xfrm>
            <a:off x="1428728" y="2996952"/>
            <a:ext cx="5072098" cy="28575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400" dirty="0" smtClean="0"/>
              <a:t>ULICA BUFOROWA</a:t>
            </a:r>
            <a:endParaRPr lang="pl-PL" sz="1400" dirty="0"/>
          </a:p>
        </p:txBody>
      </p:sp>
      <p:sp>
        <p:nvSpPr>
          <p:cNvPr id="40" name="Prostokąt 39"/>
          <p:cNvSpPr/>
          <p:nvPr/>
        </p:nvSpPr>
        <p:spPr>
          <a:xfrm>
            <a:off x="5143504" y="3303794"/>
            <a:ext cx="3388936" cy="23574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pl-PL" sz="1000" b="1" cap="all" dirty="0" smtClean="0">
                <a:solidFill>
                  <a:srgbClr val="FF9900"/>
                </a:solidFill>
              </a:rPr>
              <a:t>Plac tramwajowy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propozycja przeznaczenia terenu przyszłej pętli tramwajowej na przestrzeń publiczną z zielenią 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(PROPOZYCJA WPROWADZENIA KRAŃCÓWKI zamiast pętli W CELU ZAOSZCZĘDZENIA TERENU).</a:t>
            </a:r>
          </a:p>
          <a:p>
            <a:pPr lvl="0">
              <a:spcBef>
                <a:spcPts val="400"/>
              </a:spcBef>
              <a:defRPr/>
            </a:pPr>
            <a:r>
              <a:rPr lang="pl-PL" sz="1000" b="1" cap="all" dirty="0" smtClean="0">
                <a:solidFill>
                  <a:schemeClr val="accent1"/>
                </a:solidFill>
              </a:rPr>
              <a:t>Autobusy</a:t>
            </a:r>
            <a:r>
              <a:rPr lang="pl-PL" sz="1000" cap="all" dirty="0" smtClean="0">
                <a:solidFill>
                  <a:schemeClr val="accent1"/>
                </a:solidFill>
              </a:rPr>
              <a:t> </a:t>
            </a:r>
            <a:endParaRPr lang="pl-PL" sz="1000" cap="all" dirty="0" smtClean="0">
              <a:solidFill>
                <a:schemeClr val="accent1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err="1" smtClean="0">
                <a:solidFill>
                  <a:srgbClr val="080808"/>
                </a:solidFill>
              </a:rPr>
              <a:t>Buspas</a:t>
            </a:r>
            <a:r>
              <a:rPr lang="pl-PL" sz="1000" cap="all" dirty="0" smtClean="0">
                <a:solidFill>
                  <a:srgbClr val="080808"/>
                </a:solidFill>
              </a:rPr>
              <a:t> na Buforowej jest koniecznością.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ZA mało przystanków wzdłuż Buforowej.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Propozycje lokalizacji dodatkowych przystanków:</a:t>
            </a:r>
            <a:br>
              <a:rPr lang="pl-PL" sz="1000" cap="all" dirty="0" smtClean="0">
                <a:solidFill>
                  <a:srgbClr val="080808"/>
                </a:solidFill>
              </a:rPr>
            </a:br>
            <a:r>
              <a:rPr lang="pl-PL" sz="1000" cap="all" dirty="0" smtClean="0">
                <a:solidFill>
                  <a:srgbClr val="080808"/>
                </a:solidFill>
              </a:rPr>
              <a:t>na wysokości ul. </a:t>
            </a:r>
            <a:r>
              <a:rPr lang="pl-PL" sz="1000" cap="all" dirty="0" err="1" smtClean="0">
                <a:solidFill>
                  <a:srgbClr val="080808"/>
                </a:solidFill>
              </a:rPr>
              <a:t>Kajdasza</a:t>
            </a:r>
            <a:r>
              <a:rPr lang="pl-PL" sz="1000" cap="all" dirty="0" smtClean="0">
                <a:solidFill>
                  <a:srgbClr val="080808"/>
                </a:solidFill>
              </a:rPr>
              <a:t> (w kierunku miasta);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na wysokości ul. Jagodzińskiej; w połowie odcinka pomiędzy ulicami Malinowskiego i Konduktorską.   </a:t>
            </a:r>
          </a:p>
          <a:p>
            <a:pPr>
              <a:spcBef>
                <a:spcPts val="400"/>
              </a:spcBef>
              <a:defRPr/>
            </a:pPr>
            <a:r>
              <a:rPr lang="pl-PL" sz="1000" b="1" cap="all" dirty="0" smtClean="0">
                <a:solidFill>
                  <a:schemeClr val="accent1"/>
                </a:solidFill>
              </a:rPr>
              <a:t>Trolejbus </a:t>
            </a:r>
            <a:endParaRPr lang="pl-PL" sz="1000" b="1" cap="all" dirty="0" smtClean="0">
              <a:solidFill>
                <a:schemeClr val="accent1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propozycja WPROWADZENIA </a:t>
            </a:r>
            <a:r>
              <a:rPr lang="pl-PL" sz="1000" cap="all" dirty="0" err="1" smtClean="0">
                <a:solidFill>
                  <a:srgbClr val="080808"/>
                </a:solidFill>
              </a:rPr>
              <a:t>trolejbusÓW</a:t>
            </a:r>
            <a:r>
              <a:rPr lang="pl-PL" sz="1000" cap="all" dirty="0" smtClean="0">
                <a:solidFill>
                  <a:srgbClr val="080808"/>
                </a:solidFill>
              </a:rPr>
              <a:t>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(EW. ELEKTROBUSÓW) wzdłuż ulicy Buforowej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(</a:t>
            </a:r>
            <a:r>
              <a:rPr lang="pl-PL" sz="1000" cap="all" dirty="0" smtClean="0">
                <a:solidFill>
                  <a:srgbClr val="080808"/>
                </a:solidFill>
              </a:rPr>
              <a:t>tańsza opcja tramwaju).</a:t>
            </a:r>
            <a:endParaRPr lang="pl-PL" sz="1000" cap="all" dirty="0" smtClean="0">
              <a:solidFill>
                <a:srgbClr val="080808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pl-PL" sz="1000" dirty="0"/>
          </a:p>
          <a:p>
            <a:pPr lvl="0">
              <a:spcBef>
                <a:spcPct val="0"/>
              </a:spcBef>
              <a:defRPr/>
            </a:pPr>
            <a:endParaRPr lang="pl-PL" sz="1000" dirty="0"/>
          </a:p>
          <a:p>
            <a:pPr lvl="0">
              <a:spcBef>
                <a:spcPct val="0"/>
              </a:spcBef>
              <a:defRPr/>
            </a:pPr>
            <a:endParaRPr lang="pl-PL" sz="1000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6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0982" y="911824"/>
            <a:ext cx="7130957" cy="5040000"/>
          </a:xfrm>
          <a:prstGeom prst="rect">
            <a:avLst/>
          </a:prstGeom>
          <a:noFill/>
        </p:spPr>
      </p:pic>
      <p:sp>
        <p:nvSpPr>
          <p:cNvPr id="34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JEDNOSTKA URBANISTYCZNA JAGODNO [D7]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6" name="Łącznik prosty 35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86E30928-8ED6-4E8A-BD41-A03D642AD601}"/>
              </a:ext>
            </a:extLst>
          </p:cNvPr>
          <p:cNvSpPr/>
          <p:nvPr/>
        </p:nvSpPr>
        <p:spPr>
          <a:xfrm>
            <a:off x="1285852" y="5929330"/>
            <a:ext cx="7390603" cy="7858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Jednostka ograniczona jest obszarem projektowanego tzw. Klina Zielonego między Jagodnem i Wojszycami (obecnie tereny rolne, nieużytki i ogrody działkowe), kolejową obwodnicą Wrocławia, linią kolejową w kierunku Kłodzka oraz granicą Wrocławia z gminą Siechnice.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Obszar położony jest w granicach Rady Osiedla Jagodno.</a:t>
            </a:r>
            <a:endParaRPr lang="pl-PL" sz="10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 rot="20924837">
            <a:off x="4653191" y="3423132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</a:rPr>
              <a:t>BUFOROWA</a:t>
            </a:r>
            <a:endParaRPr lang="pl-PL" sz="1000" b="1" dirty="0">
              <a:solidFill>
                <a:schemeClr val="bg1"/>
              </a:solidFill>
              <a:effectLst>
                <a:glow rad="101600">
                  <a:schemeClr val="tx1">
                    <a:lumMod val="65000"/>
                    <a:lumOff val="35000"/>
                    <a:alpha val="60000"/>
                  </a:schemeClr>
                </a:glow>
              </a:effectLst>
            </a:endParaRPr>
          </a:p>
        </p:txBody>
      </p:sp>
      <p:sp>
        <p:nvSpPr>
          <p:cNvPr id="11" name="pole tekstowe 10"/>
          <p:cNvSpPr txBox="1"/>
          <p:nvPr/>
        </p:nvSpPr>
        <p:spPr>
          <a:xfrm rot="16886519">
            <a:off x="3452275" y="3040304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</a:rPr>
              <a:t>MALINOWSKIEGO</a:t>
            </a:r>
            <a:endParaRPr lang="pl-PL" sz="800" b="1" dirty="0">
              <a:solidFill>
                <a:schemeClr val="bg1"/>
              </a:solidFill>
              <a:effectLst>
                <a:glow rad="101600">
                  <a:schemeClr val="tx1">
                    <a:lumMod val="65000"/>
                    <a:lumOff val="35000"/>
                    <a:alpha val="60000"/>
                  </a:schemeClr>
                </a:glow>
              </a:effectLst>
            </a:endParaRPr>
          </a:p>
        </p:txBody>
      </p:sp>
      <p:sp>
        <p:nvSpPr>
          <p:cNvPr id="12" name="pole tekstowe 11"/>
          <p:cNvSpPr txBox="1"/>
          <p:nvPr/>
        </p:nvSpPr>
        <p:spPr>
          <a:xfrm rot="4169098">
            <a:off x="5114150" y="3228612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b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65000"/>
                      <a:lumOff val="35000"/>
                      <a:alpha val="60000"/>
                    </a:schemeClr>
                  </a:glow>
                </a:effectLst>
              </a:rPr>
              <a:t>STRAWIŃSKIEGO</a:t>
            </a:r>
            <a:endParaRPr lang="pl-PL" sz="800" b="1" dirty="0">
              <a:solidFill>
                <a:schemeClr val="bg1"/>
              </a:solidFill>
              <a:effectLst>
                <a:glow rad="101600">
                  <a:schemeClr val="tx1">
                    <a:lumMod val="65000"/>
                    <a:lumOff val="35000"/>
                    <a:alpha val="60000"/>
                  </a:schemeClr>
                </a:glo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MIEJSCA LICZNYCH WSKAZAŃ MIESZKAŃCÓW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8" name="Łącznik prosty 37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ostokąt 20"/>
          <p:cNvSpPr/>
          <p:nvPr/>
        </p:nvSpPr>
        <p:spPr>
          <a:xfrm>
            <a:off x="1428728" y="2924944"/>
            <a:ext cx="7072362" cy="30043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/>
          <p:cNvSpPr/>
          <p:nvPr/>
        </p:nvSpPr>
        <p:spPr>
          <a:xfrm>
            <a:off x="1428728" y="3000372"/>
            <a:ext cx="7072362" cy="29289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Picture 2" descr="D:\HUBERT\HUBERT\OSIEDLE_KOMPLETNE_JAGODNO\2019_4(kwiecień)Jagodno\142_PANA\P1420374.JPG"/>
          <p:cNvPicPr>
            <a:picLocks noChangeAspect="1" noChangeArrowheads="1"/>
          </p:cNvPicPr>
          <p:nvPr/>
        </p:nvPicPr>
        <p:blipFill>
          <a:blip r:embed="rId2" cstate="print"/>
          <a:srcRect t="12784" r="740"/>
          <a:stretch>
            <a:fillRect/>
          </a:stretch>
        </p:blipFill>
        <p:spPr bwMode="auto">
          <a:xfrm>
            <a:off x="1428727" y="910127"/>
            <a:ext cx="3518547" cy="1998000"/>
          </a:xfrm>
          <a:prstGeom prst="rect">
            <a:avLst/>
          </a:prstGeom>
          <a:noFill/>
        </p:spPr>
      </p:pic>
      <p:pic>
        <p:nvPicPr>
          <p:cNvPr id="24" name="Picture 3" descr="D:\HUBERT\HUBERT\OSIEDLE_KOMPLETNE_JAGODNO\2019_4(kwiecień)Jagodno\142_PANA\1.jpg"/>
          <p:cNvPicPr>
            <a:picLocks noChangeAspect="1" noChangeArrowheads="1"/>
          </p:cNvPicPr>
          <p:nvPr/>
        </p:nvPicPr>
        <p:blipFill>
          <a:blip r:embed="rId3" cstate="print"/>
          <a:srcRect b="12601"/>
          <a:stretch>
            <a:fillRect/>
          </a:stretch>
        </p:blipFill>
        <p:spPr bwMode="auto">
          <a:xfrm>
            <a:off x="4947275" y="910127"/>
            <a:ext cx="3540350" cy="1998000"/>
          </a:xfrm>
          <a:prstGeom prst="rect">
            <a:avLst/>
          </a:prstGeom>
          <a:noFill/>
        </p:spPr>
      </p:pic>
      <p:sp>
        <p:nvSpPr>
          <p:cNvPr id="25" name="Prostokąt 24"/>
          <p:cNvSpPr/>
          <p:nvPr/>
        </p:nvSpPr>
        <p:spPr>
          <a:xfrm>
            <a:off x="1428728" y="2996952"/>
            <a:ext cx="5072098" cy="28575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400" dirty="0" smtClean="0"/>
              <a:t>OSIEDLA ZAMKNIĘTE, USŁUGI DLA WYBRANYCH</a:t>
            </a:r>
            <a:endParaRPr lang="pl-PL" sz="1400" dirty="0"/>
          </a:p>
        </p:txBody>
      </p:sp>
      <p:pic>
        <p:nvPicPr>
          <p:cNvPr id="26" name="Obraz 25" descr="przybli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961608" y="2862785"/>
            <a:ext cx="2530800" cy="3567953"/>
          </a:xfrm>
          <a:prstGeom prst="rect">
            <a:avLst/>
          </a:prstGeom>
        </p:spPr>
      </p:pic>
      <p:pic>
        <p:nvPicPr>
          <p:cNvPr id="27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5" cstate="print"/>
          <a:srcRect l="94785" t="96449" r="373" b="716"/>
          <a:stretch>
            <a:fillRect/>
          </a:stretch>
        </p:blipFill>
        <p:spPr bwMode="auto">
          <a:xfrm>
            <a:off x="4681537" y="5795962"/>
            <a:ext cx="345308" cy="142875"/>
          </a:xfrm>
          <a:prstGeom prst="rect">
            <a:avLst/>
          </a:prstGeom>
          <a:noFill/>
        </p:spPr>
      </p:pic>
      <p:sp>
        <p:nvSpPr>
          <p:cNvPr id="30" name="Prostokąt 29"/>
          <p:cNvSpPr/>
          <p:nvPr/>
        </p:nvSpPr>
        <p:spPr>
          <a:xfrm>
            <a:off x="5143504" y="3303794"/>
            <a:ext cx="3388936" cy="257347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pl-PL" sz="1000" b="1" cap="all" dirty="0" smtClean="0">
                <a:solidFill>
                  <a:srgbClr val="FF9900"/>
                </a:solidFill>
              </a:rPr>
              <a:t>Przestrzenie „publiczne” ogrodzone</a:t>
            </a:r>
          </a:p>
          <a:p>
            <a:pPr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GRODZONE OSIEDLA I INWESTYCJE, KTÓRE SIĘ WEWNĄTRZ NICH ZNAJDUJĄ (np. inwestycje na Vivaldiego i Wagnera) nie są dostępne dla WSZYSTKICH MIESZKAŃCÓW. PODKREŚLENIE PROBLEMU SPOŁECZNO-EKONOMICZNEGO.</a:t>
            </a:r>
            <a:endParaRPr lang="pl-PL" sz="1400" b="1" dirty="0" smtClean="0">
              <a:solidFill>
                <a:srgbClr val="080808"/>
              </a:solidFill>
            </a:endParaRPr>
          </a:p>
          <a:p>
            <a:pPr>
              <a:spcBef>
                <a:spcPts val="400"/>
              </a:spcBef>
            </a:pPr>
            <a:r>
              <a:rPr lang="pl-PL" sz="1000" b="1" cap="all" dirty="0" smtClean="0">
                <a:solidFill>
                  <a:schemeClr val="accent2"/>
                </a:solidFill>
              </a:rPr>
              <a:t>Usługi </a:t>
            </a:r>
            <a:r>
              <a:rPr lang="pl-PL" sz="1000" b="1" cap="all" dirty="0" smtClean="0">
                <a:solidFill>
                  <a:schemeClr val="accent2"/>
                </a:solidFill>
              </a:rPr>
              <a:t>dla wybranych </a:t>
            </a:r>
          </a:p>
          <a:p>
            <a:r>
              <a:rPr lang="pl-PL" sz="1000" cap="all" dirty="0" smtClean="0">
                <a:solidFill>
                  <a:srgbClr val="080808"/>
                </a:solidFill>
              </a:rPr>
              <a:t>na osiedlu </a:t>
            </a:r>
            <a:r>
              <a:rPr lang="pl-PL" sz="1000" cap="all" dirty="0" err="1" smtClean="0">
                <a:solidFill>
                  <a:srgbClr val="080808"/>
                </a:solidFill>
              </a:rPr>
              <a:t>Archicom</a:t>
            </a:r>
            <a:r>
              <a:rPr lang="pl-PL" sz="1000" cap="all" dirty="0" smtClean="0">
                <a:solidFill>
                  <a:srgbClr val="080808"/>
                </a:solidFill>
              </a:rPr>
              <a:t> znajdują się pojedyncze usługi, takie jak sklep spożywczy, apteka, warzywniak, gastronomia, jednak są one dostępne tylko dla mieszkańców </a:t>
            </a:r>
            <a:r>
              <a:rPr lang="pl-PL" sz="1000" cap="all" dirty="0" err="1" smtClean="0">
                <a:solidFill>
                  <a:srgbClr val="080808"/>
                </a:solidFill>
              </a:rPr>
              <a:t>Archicomu</a:t>
            </a:r>
            <a:r>
              <a:rPr lang="pl-PL" sz="1000" cap="all" dirty="0" smtClean="0">
                <a:solidFill>
                  <a:srgbClr val="080808"/>
                </a:solidFill>
              </a:rPr>
              <a:t>.</a:t>
            </a:r>
          </a:p>
          <a:p>
            <a:pPr lvl="0">
              <a:spcBef>
                <a:spcPts val="400"/>
              </a:spcBef>
              <a:defRPr/>
            </a:pPr>
            <a:r>
              <a:rPr lang="pl-PL" sz="1000" b="1" cap="all" dirty="0" smtClean="0">
                <a:solidFill>
                  <a:schemeClr val="accent1"/>
                </a:solidFill>
              </a:rPr>
              <a:t>Osiedla zamknięte blokują ruch </a:t>
            </a:r>
            <a:endParaRPr lang="pl-PL" sz="1000" cap="all" dirty="0" smtClean="0">
              <a:solidFill>
                <a:schemeClr val="accent1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/>
              <a:t>osiedla zamknięte zaburzają sprawną komunikację pieszą, rowerową i samochodową.</a:t>
            </a:r>
          </a:p>
          <a:p>
            <a:pPr lvl="0" algn="just">
              <a:spcBef>
                <a:spcPct val="0"/>
              </a:spcBef>
              <a:defRPr/>
            </a:pPr>
            <a:endParaRPr lang="pl-PL" sz="1000" dirty="0"/>
          </a:p>
          <a:p>
            <a:pPr lvl="0" algn="just">
              <a:spcBef>
                <a:spcPct val="0"/>
              </a:spcBef>
              <a:defRPr/>
            </a:pPr>
            <a:endParaRPr lang="pl-PL" sz="1000" dirty="0"/>
          </a:p>
          <a:p>
            <a:pPr lvl="0" algn="just">
              <a:spcBef>
                <a:spcPct val="0"/>
              </a:spcBef>
              <a:defRPr/>
            </a:pPr>
            <a:endParaRPr lang="pl-PL" sz="1000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6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MIEJSCA LICZNYCH WSKAZAŃ MIESZKAŃCÓW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38" name="Łącznik prosty 37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/>
          <p:cNvSpPr/>
          <p:nvPr/>
        </p:nvSpPr>
        <p:spPr>
          <a:xfrm>
            <a:off x="1428728" y="2924944"/>
            <a:ext cx="7072362" cy="30043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1428728" y="3000372"/>
            <a:ext cx="7072362" cy="29289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 descr="przybliż2.jpg"/>
          <p:cNvPicPr>
            <a:picLocks noChangeAspect="1"/>
          </p:cNvPicPr>
          <p:nvPr/>
        </p:nvPicPr>
        <p:blipFill>
          <a:blip r:embed="rId2" cstate="print"/>
          <a:srcRect r="14820" b="220"/>
          <a:stretch>
            <a:fillRect/>
          </a:stretch>
        </p:blipFill>
        <p:spPr>
          <a:xfrm rot="16200000">
            <a:off x="1953165" y="2869394"/>
            <a:ext cx="2531788" cy="3574800"/>
          </a:xfrm>
          <a:prstGeom prst="rect">
            <a:avLst/>
          </a:prstGeom>
        </p:spPr>
      </p:pic>
      <p:pic>
        <p:nvPicPr>
          <p:cNvPr id="16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94785" t="96449" r="373" b="716"/>
          <a:stretch>
            <a:fillRect/>
          </a:stretch>
        </p:blipFill>
        <p:spPr bwMode="auto">
          <a:xfrm>
            <a:off x="4664845" y="5779277"/>
            <a:ext cx="345308" cy="142875"/>
          </a:xfrm>
          <a:prstGeom prst="rect">
            <a:avLst/>
          </a:prstGeom>
          <a:noFill/>
        </p:spPr>
      </p:pic>
      <p:pic>
        <p:nvPicPr>
          <p:cNvPr id="17" name="Obraz 16" descr="P9240033.JPG"/>
          <p:cNvPicPr>
            <a:picLocks noChangeAspect="1"/>
          </p:cNvPicPr>
          <p:nvPr/>
        </p:nvPicPr>
        <p:blipFill>
          <a:blip r:embed="rId4" cstate="print"/>
          <a:srcRect t="17324" b="12464"/>
          <a:stretch>
            <a:fillRect/>
          </a:stretch>
        </p:blipFill>
        <p:spPr>
          <a:xfrm>
            <a:off x="1433250" y="916647"/>
            <a:ext cx="3615000" cy="1998000"/>
          </a:xfrm>
          <a:prstGeom prst="rect">
            <a:avLst/>
          </a:prstGeom>
        </p:spPr>
      </p:pic>
      <p:pic>
        <p:nvPicPr>
          <p:cNvPr id="18" name="Obraz 17" descr="P9240032.JPG"/>
          <p:cNvPicPr>
            <a:picLocks noChangeAspect="1"/>
          </p:cNvPicPr>
          <p:nvPr/>
        </p:nvPicPr>
        <p:blipFill>
          <a:blip r:embed="rId5" cstate="print"/>
          <a:srcRect t="11675" b="10097"/>
          <a:stretch>
            <a:fillRect/>
          </a:stretch>
        </p:blipFill>
        <p:spPr>
          <a:xfrm>
            <a:off x="5014913" y="916647"/>
            <a:ext cx="3457613" cy="1998000"/>
          </a:xfrm>
          <a:prstGeom prst="rect">
            <a:avLst/>
          </a:prstGeom>
        </p:spPr>
      </p:pic>
      <p:sp>
        <p:nvSpPr>
          <p:cNvPr id="19" name="Prostokąt 18"/>
          <p:cNvSpPr/>
          <p:nvPr/>
        </p:nvSpPr>
        <p:spPr>
          <a:xfrm>
            <a:off x="1428728" y="2996952"/>
            <a:ext cx="5072098" cy="28575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400" dirty="0" smtClean="0"/>
              <a:t>KLIN ZIELONY</a:t>
            </a:r>
            <a:endParaRPr lang="pl-PL" sz="1400" dirty="0"/>
          </a:p>
        </p:txBody>
      </p:sp>
      <p:sp>
        <p:nvSpPr>
          <p:cNvPr id="20" name="Prostokąt 19"/>
          <p:cNvSpPr/>
          <p:nvPr/>
        </p:nvSpPr>
        <p:spPr>
          <a:xfrm>
            <a:off x="5143504" y="3303794"/>
            <a:ext cx="3388936" cy="23574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pl-PL" sz="1000" b="1" cap="all" dirty="0" smtClean="0">
                <a:solidFill>
                  <a:srgbClr val="FF9900"/>
                </a:solidFill>
              </a:rPr>
              <a:t>Klin „</a:t>
            </a:r>
            <a:r>
              <a:rPr lang="pl-PL" sz="1000" b="1" cap="all" dirty="0" err="1" smtClean="0">
                <a:solidFill>
                  <a:srgbClr val="FF9900"/>
                </a:solidFill>
              </a:rPr>
              <a:t>Wojszycko</a:t>
            </a:r>
            <a:r>
              <a:rPr lang="pl-PL" sz="1000" b="1" cap="all" dirty="0" smtClean="0">
                <a:solidFill>
                  <a:srgbClr val="FF9900"/>
                </a:solidFill>
              </a:rPr>
              <a:t> – Jagodziński”</a:t>
            </a:r>
          </a:p>
          <a:p>
            <a:pPr lvl="0"/>
            <a:r>
              <a:rPr lang="pl-PL" sz="1000" cap="all" dirty="0" smtClean="0">
                <a:solidFill>
                  <a:srgbClr val="080808"/>
                </a:solidFill>
              </a:rPr>
              <a:t>Nadzieja na szybkie powstanie największego projektowanego terenu zieleni</a:t>
            </a:r>
          </a:p>
          <a:p>
            <a:pPr lvl="0">
              <a:spcBef>
                <a:spcPts val="400"/>
              </a:spcBef>
              <a:defRPr/>
            </a:pPr>
            <a:r>
              <a:rPr lang="pl-PL" sz="1000" b="1" cap="all" dirty="0" smtClean="0">
                <a:solidFill>
                  <a:srgbClr val="FF9900"/>
                </a:solidFill>
              </a:rPr>
              <a:t>Duży deficyt zieleni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Brak rekreacyjnych terenów zielonych – mieszkańcy obecnie korzystają głównie z terenów zielonych poza granicami osiedla np. park na </a:t>
            </a:r>
            <a:r>
              <a:rPr lang="pl-PL" sz="1000" cap="all" dirty="0" err="1" smtClean="0">
                <a:solidFill>
                  <a:srgbClr val="080808"/>
                </a:solidFill>
              </a:rPr>
              <a:t>brochowie</a:t>
            </a:r>
            <a:r>
              <a:rPr lang="pl-PL" sz="1000" cap="all" dirty="0" smtClean="0">
                <a:solidFill>
                  <a:srgbClr val="080808"/>
                </a:solidFill>
              </a:rPr>
              <a:t>. </a:t>
            </a:r>
          </a:p>
          <a:p>
            <a:pPr lvl="0">
              <a:spcBef>
                <a:spcPct val="0"/>
              </a:spcBef>
              <a:defRPr/>
            </a:pPr>
            <a:r>
              <a:rPr lang="pl-PL" sz="1000" cap="all" dirty="0" smtClean="0">
                <a:solidFill>
                  <a:srgbClr val="080808"/>
                </a:solidFill>
              </a:rPr>
              <a:t>W GRANICACH JEDNOSTKI ZIELEŃ WYSTĘPUJE tylko na osiedlach zamkniętych.</a:t>
            </a:r>
            <a:endParaRPr lang="pl-PL" sz="1000" b="1" cap="all" dirty="0" smtClean="0">
              <a:solidFill>
                <a:srgbClr val="080808"/>
              </a:solidFill>
            </a:endParaRPr>
          </a:p>
          <a:p>
            <a:pPr lvl="0"/>
            <a:endParaRPr lang="pl-PL" sz="1000" cap="all" dirty="0" smtClean="0">
              <a:solidFill>
                <a:srgbClr val="080808"/>
              </a:solidFill>
            </a:endParaRPr>
          </a:p>
          <a:p>
            <a:pPr lvl="0"/>
            <a:endParaRPr lang="pl-PL" sz="1000" cap="all" dirty="0" smtClean="0">
              <a:solidFill>
                <a:srgbClr val="080808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pl-PL" sz="1000" dirty="0"/>
          </a:p>
          <a:p>
            <a:pPr lvl="0">
              <a:spcBef>
                <a:spcPct val="0"/>
              </a:spcBef>
              <a:defRPr/>
            </a:pPr>
            <a:endParaRPr lang="pl-PL" sz="1000" dirty="0"/>
          </a:p>
          <a:p>
            <a:pPr lvl="0">
              <a:spcBef>
                <a:spcPct val="0"/>
              </a:spcBef>
              <a:defRPr/>
            </a:pPr>
            <a:endParaRPr lang="pl-PL" sz="1000" dirty="0"/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6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 descr="Obraz zawierający mapa, tekst&#10;&#10;Opis wygenerowany automatycznie">
            <a:extLst>
              <a:ext uri="{FF2B5EF4-FFF2-40B4-BE49-F238E27FC236}">
                <a16:creationId xmlns:a16="http://schemas.microsoft.com/office/drawing/2014/main" xmlns="" id="{29066921-0957-4775-9485-7C6DD69AC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6120" y="904530"/>
            <a:ext cx="7130598" cy="5040000"/>
          </a:xfrm>
          <a:prstGeom prst="rect">
            <a:avLst/>
          </a:prstGeom>
        </p:spPr>
      </p:pic>
      <p:pic>
        <p:nvPicPr>
          <p:cNvPr id="23" name="Picture 2" descr="M:\UMW_Projekty\Osiedla_Kompletne\00_wspolne_materialy\01_Prezentacje szablon wytyczne spoleczne\JAGODNO mapa robocza.jpg"/>
          <p:cNvPicPr>
            <a:picLocks noChangeAspect="1" noChangeArrowheads="1"/>
          </p:cNvPicPr>
          <p:nvPr/>
        </p:nvPicPr>
        <p:blipFill>
          <a:blip r:embed="rId3" cstate="print"/>
          <a:srcRect l="78503" t="91875"/>
          <a:stretch>
            <a:fillRect/>
          </a:stretch>
        </p:blipFill>
        <p:spPr bwMode="auto">
          <a:xfrm>
            <a:off x="7020936" y="5527343"/>
            <a:ext cx="1532918" cy="409476"/>
          </a:xfrm>
          <a:prstGeom prst="rect">
            <a:avLst/>
          </a:prstGeom>
          <a:noFill/>
        </p:spPr>
      </p:pic>
      <p:sp>
        <p:nvSpPr>
          <p:cNvPr id="24" name="Dowolny kształt 23"/>
          <p:cNvSpPr/>
          <p:nvPr/>
        </p:nvSpPr>
        <p:spPr>
          <a:xfrm>
            <a:off x="2352163" y="3158620"/>
            <a:ext cx="5274724" cy="839575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1128" h="1041148">
                <a:moveTo>
                  <a:pt x="0" y="1041148"/>
                </a:moveTo>
                <a:lnTo>
                  <a:pt x="226336" y="991354"/>
                </a:lnTo>
                <a:lnTo>
                  <a:pt x="430039" y="977774"/>
                </a:lnTo>
                <a:lnTo>
                  <a:pt x="973247" y="905346"/>
                </a:lnTo>
                <a:lnTo>
                  <a:pt x="1335386" y="819338"/>
                </a:lnTo>
                <a:lnTo>
                  <a:pt x="1629624" y="755964"/>
                </a:lnTo>
                <a:lnTo>
                  <a:pt x="1729212" y="755964"/>
                </a:lnTo>
                <a:cubicBezTo>
                  <a:pt x="1798610" y="762133"/>
                  <a:pt x="1867769" y="774071"/>
                  <a:pt x="1937441" y="774071"/>
                </a:cubicBezTo>
                <a:lnTo>
                  <a:pt x="2195465" y="823865"/>
                </a:lnTo>
                <a:lnTo>
                  <a:pt x="2399168" y="823865"/>
                </a:lnTo>
                <a:lnTo>
                  <a:pt x="2706986" y="755964"/>
                </a:lnTo>
                <a:lnTo>
                  <a:pt x="3241140" y="615635"/>
                </a:lnTo>
                <a:cubicBezTo>
                  <a:pt x="3328612" y="600289"/>
                  <a:pt x="3414883" y="570368"/>
                  <a:pt x="3503691" y="570368"/>
                </a:cubicBezTo>
                <a:lnTo>
                  <a:pt x="3843196" y="516047"/>
                </a:lnTo>
                <a:lnTo>
                  <a:pt x="4182701" y="461726"/>
                </a:lnTo>
                <a:lnTo>
                  <a:pt x="4427144" y="452673"/>
                </a:lnTo>
                <a:lnTo>
                  <a:pt x="4748542" y="380245"/>
                </a:lnTo>
                <a:lnTo>
                  <a:pt x="5151422" y="280657"/>
                </a:lnTo>
                <a:cubicBezTo>
                  <a:pt x="5267511" y="250107"/>
                  <a:pt x="5379939" y="190122"/>
                  <a:pt x="5499980" y="190122"/>
                </a:cubicBezTo>
                <a:cubicBezTo>
                  <a:pt x="5572216" y="162457"/>
                  <a:pt x="5639910" y="108641"/>
                  <a:pt x="5717263" y="108641"/>
                </a:cubicBezTo>
                <a:lnTo>
                  <a:pt x="6541128" y="0"/>
                </a:lnTo>
              </a:path>
            </a:pathLst>
          </a:cu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25" name="Dowolny kształt 24"/>
          <p:cNvSpPr/>
          <p:nvPr/>
        </p:nvSpPr>
        <p:spPr>
          <a:xfrm>
            <a:off x="2362153" y="3180628"/>
            <a:ext cx="5275789" cy="835226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42449"/>
              <a:gd name="connsiteY0" fmla="*/ 1035755 h 1035755"/>
              <a:gd name="connsiteX1" fmla="*/ 226336 w 6542449"/>
              <a:gd name="connsiteY1" fmla="*/ 985961 h 1035755"/>
              <a:gd name="connsiteX2" fmla="*/ 430039 w 6542449"/>
              <a:gd name="connsiteY2" fmla="*/ 972381 h 1035755"/>
              <a:gd name="connsiteX3" fmla="*/ 973247 w 6542449"/>
              <a:gd name="connsiteY3" fmla="*/ 899953 h 1035755"/>
              <a:gd name="connsiteX4" fmla="*/ 1335386 w 6542449"/>
              <a:gd name="connsiteY4" fmla="*/ 813945 h 1035755"/>
              <a:gd name="connsiteX5" fmla="*/ 1629624 w 6542449"/>
              <a:gd name="connsiteY5" fmla="*/ 750571 h 1035755"/>
              <a:gd name="connsiteX6" fmla="*/ 1729212 w 6542449"/>
              <a:gd name="connsiteY6" fmla="*/ 750571 h 1035755"/>
              <a:gd name="connsiteX7" fmla="*/ 1937441 w 6542449"/>
              <a:gd name="connsiteY7" fmla="*/ 768678 h 1035755"/>
              <a:gd name="connsiteX8" fmla="*/ 2195465 w 6542449"/>
              <a:gd name="connsiteY8" fmla="*/ 818472 h 1035755"/>
              <a:gd name="connsiteX9" fmla="*/ 2399168 w 6542449"/>
              <a:gd name="connsiteY9" fmla="*/ 818472 h 1035755"/>
              <a:gd name="connsiteX10" fmla="*/ 2706986 w 6542449"/>
              <a:gd name="connsiteY10" fmla="*/ 750571 h 1035755"/>
              <a:gd name="connsiteX11" fmla="*/ 3241140 w 6542449"/>
              <a:gd name="connsiteY11" fmla="*/ 610242 h 1035755"/>
              <a:gd name="connsiteX12" fmla="*/ 3503691 w 6542449"/>
              <a:gd name="connsiteY12" fmla="*/ 564975 h 1035755"/>
              <a:gd name="connsiteX13" fmla="*/ 3843196 w 6542449"/>
              <a:gd name="connsiteY13" fmla="*/ 510654 h 1035755"/>
              <a:gd name="connsiteX14" fmla="*/ 4182701 w 6542449"/>
              <a:gd name="connsiteY14" fmla="*/ 456333 h 1035755"/>
              <a:gd name="connsiteX15" fmla="*/ 4427144 w 6542449"/>
              <a:gd name="connsiteY15" fmla="*/ 447280 h 1035755"/>
              <a:gd name="connsiteX16" fmla="*/ 4748542 w 6542449"/>
              <a:gd name="connsiteY16" fmla="*/ 374852 h 1035755"/>
              <a:gd name="connsiteX17" fmla="*/ 5151422 w 6542449"/>
              <a:gd name="connsiteY17" fmla="*/ 275264 h 1035755"/>
              <a:gd name="connsiteX18" fmla="*/ 5499980 w 6542449"/>
              <a:gd name="connsiteY18" fmla="*/ 184729 h 1035755"/>
              <a:gd name="connsiteX19" fmla="*/ 5717263 w 6542449"/>
              <a:gd name="connsiteY19" fmla="*/ 103248 h 1035755"/>
              <a:gd name="connsiteX20" fmla="*/ 6542449 w 6542449"/>
              <a:gd name="connsiteY20" fmla="*/ 0 h 103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2449" h="1035755">
                <a:moveTo>
                  <a:pt x="0" y="1035755"/>
                </a:moveTo>
                <a:lnTo>
                  <a:pt x="226336" y="985961"/>
                </a:lnTo>
                <a:lnTo>
                  <a:pt x="430039" y="972381"/>
                </a:lnTo>
                <a:lnTo>
                  <a:pt x="973247" y="899953"/>
                </a:lnTo>
                <a:lnTo>
                  <a:pt x="1335386" y="813945"/>
                </a:lnTo>
                <a:lnTo>
                  <a:pt x="1629624" y="750571"/>
                </a:lnTo>
                <a:lnTo>
                  <a:pt x="1729212" y="750571"/>
                </a:lnTo>
                <a:cubicBezTo>
                  <a:pt x="1798610" y="756740"/>
                  <a:pt x="1867769" y="768678"/>
                  <a:pt x="1937441" y="768678"/>
                </a:cubicBezTo>
                <a:lnTo>
                  <a:pt x="2195465" y="818472"/>
                </a:lnTo>
                <a:lnTo>
                  <a:pt x="2399168" y="818472"/>
                </a:lnTo>
                <a:lnTo>
                  <a:pt x="2706986" y="750571"/>
                </a:lnTo>
                <a:lnTo>
                  <a:pt x="3241140" y="610242"/>
                </a:lnTo>
                <a:cubicBezTo>
                  <a:pt x="3328612" y="594896"/>
                  <a:pt x="3414883" y="564975"/>
                  <a:pt x="3503691" y="564975"/>
                </a:cubicBezTo>
                <a:lnTo>
                  <a:pt x="3843196" y="510654"/>
                </a:lnTo>
                <a:lnTo>
                  <a:pt x="4182701" y="456333"/>
                </a:lnTo>
                <a:lnTo>
                  <a:pt x="4427144" y="447280"/>
                </a:lnTo>
                <a:lnTo>
                  <a:pt x="4748542" y="374852"/>
                </a:lnTo>
                <a:lnTo>
                  <a:pt x="5151422" y="275264"/>
                </a:lnTo>
                <a:cubicBezTo>
                  <a:pt x="5267511" y="244714"/>
                  <a:pt x="5379939" y="184729"/>
                  <a:pt x="5499980" y="184729"/>
                </a:cubicBezTo>
                <a:cubicBezTo>
                  <a:pt x="5572216" y="157064"/>
                  <a:pt x="5639910" y="103248"/>
                  <a:pt x="5717263" y="103248"/>
                </a:cubicBezTo>
                <a:lnTo>
                  <a:pt x="6542449" y="0"/>
                </a:lnTo>
              </a:path>
            </a:pathLst>
          </a:custGeom>
          <a:ln w="22225" cmpd="sng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26" name="Dowolny kształt 25"/>
          <p:cNvSpPr/>
          <p:nvPr/>
        </p:nvSpPr>
        <p:spPr>
          <a:xfrm>
            <a:off x="2348088" y="3191346"/>
            <a:ext cx="5303057" cy="849878"/>
          </a:xfrm>
          <a:custGeom>
            <a:avLst/>
            <a:gdLst>
              <a:gd name="connsiteX0" fmla="*/ 0 w 6541128"/>
              <a:gd name="connsiteY0" fmla="*/ 1041148 h 1041148"/>
              <a:gd name="connsiteX1" fmla="*/ 226336 w 6541128"/>
              <a:gd name="connsiteY1" fmla="*/ 991354 h 1041148"/>
              <a:gd name="connsiteX2" fmla="*/ 430039 w 6541128"/>
              <a:gd name="connsiteY2" fmla="*/ 977774 h 1041148"/>
              <a:gd name="connsiteX3" fmla="*/ 973247 w 6541128"/>
              <a:gd name="connsiteY3" fmla="*/ 905346 h 1041148"/>
              <a:gd name="connsiteX4" fmla="*/ 1335386 w 6541128"/>
              <a:gd name="connsiteY4" fmla="*/ 819338 h 1041148"/>
              <a:gd name="connsiteX5" fmla="*/ 1629624 w 6541128"/>
              <a:gd name="connsiteY5" fmla="*/ 755964 h 1041148"/>
              <a:gd name="connsiteX6" fmla="*/ 1729212 w 6541128"/>
              <a:gd name="connsiteY6" fmla="*/ 755964 h 1041148"/>
              <a:gd name="connsiteX7" fmla="*/ 1937441 w 6541128"/>
              <a:gd name="connsiteY7" fmla="*/ 774071 h 1041148"/>
              <a:gd name="connsiteX8" fmla="*/ 2195465 w 6541128"/>
              <a:gd name="connsiteY8" fmla="*/ 823865 h 1041148"/>
              <a:gd name="connsiteX9" fmla="*/ 2399168 w 6541128"/>
              <a:gd name="connsiteY9" fmla="*/ 823865 h 1041148"/>
              <a:gd name="connsiteX10" fmla="*/ 2706986 w 6541128"/>
              <a:gd name="connsiteY10" fmla="*/ 755964 h 1041148"/>
              <a:gd name="connsiteX11" fmla="*/ 3241140 w 6541128"/>
              <a:gd name="connsiteY11" fmla="*/ 615635 h 1041148"/>
              <a:gd name="connsiteX12" fmla="*/ 3503691 w 6541128"/>
              <a:gd name="connsiteY12" fmla="*/ 570368 h 1041148"/>
              <a:gd name="connsiteX13" fmla="*/ 3843196 w 6541128"/>
              <a:gd name="connsiteY13" fmla="*/ 516047 h 1041148"/>
              <a:gd name="connsiteX14" fmla="*/ 4182701 w 6541128"/>
              <a:gd name="connsiteY14" fmla="*/ 461726 h 1041148"/>
              <a:gd name="connsiteX15" fmla="*/ 4427144 w 6541128"/>
              <a:gd name="connsiteY15" fmla="*/ 452673 h 1041148"/>
              <a:gd name="connsiteX16" fmla="*/ 4748542 w 6541128"/>
              <a:gd name="connsiteY16" fmla="*/ 380245 h 1041148"/>
              <a:gd name="connsiteX17" fmla="*/ 5151422 w 6541128"/>
              <a:gd name="connsiteY17" fmla="*/ 280657 h 1041148"/>
              <a:gd name="connsiteX18" fmla="*/ 5499980 w 6541128"/>
              <a:gd name="connsiteY18" fmla="*/ 190122 h 1041148"/>
              <a:gd name="connsiteX19" fmla="*/ 5717263 w 6541128"/>
              <a:gd name="connsiteY19" fmla="*/ 108641 h 1041148"/>
              <a:gd name="connsiteX20" fmla="*/ 6541128 w 6541128"/>
              <a:gd name="connsiteY20" fmla="*/ 0 h 1041148"/>
              <a:gd name="connsiteX0" fmla="*/ 0 w 6576263"/>
              <a:gd name="connsiteY0" fmla="*/ 1053925 h 1053925"/>
              <a:gd name="connsiteX1" fmla="*/ 226336 w 6576263"/>
              <a:gd name="connsiteY1" fmla="*/ 1004131 h 1053925"/>
              <a:gd name="connsiteX2" fmla="*/ 430039 w 6576263"/>
              <a:gd name="connsiteY2" fmla="*/ 990551 h 1053925"/>
              <a:gd name="connsiteX3" fmla="*/ 973247 w 6576263"/>
              <a:gd name="connsiteY3" fmla="*/ 918123 h 1053925"/>
              <a:gd name="connsiteX4" fmla="*/ 1335386 w 6576263"/>
              <a:gd name="connsiteY4" fmla="*/ 832115 h 1053925"/>
              <a:gd name="connsiteX5" fmla="*/ 1629624 w 6576263"/>
              <a:gd name="connsiteY5" fmla="*/ 768741 h 1053925"/>
              <a:gd name="connsiteX6" fmla="*/ 1729212 w 6576263"/>
              <a:gd name="connsiteY6" fmla="*/ 768741 h 1053925"/>
              <a:gd name="connsiteX7" fmla="*/ 1937441 w 6576263"/>
              <a:gd name="connsiteY7" fmla="*/ 786848 h 1053925"/>
              <a:gd name="connsiteX8" fmla="*/ 2195465 w 6576263"/>
              <a:gd name="connsiteY8" fmla="*/ 836642 h 1053925"/>
              <a:gd name="connsiteX9" fmla="*/ 2399168 w 6576263"/>
              <a:gd name="connsiteY9" fmla="*/ 836642 h 1053925"/>
              <a:gd name="connsiteX10" fmla="*/ 2706986 w 6576263"/>
              <a:gd name="connsiteY10" fmla="*/ 768741 h 1053925"/>
              <a:gd name="connsiteX11" fmla="*/ 3241140 w 6576263"/>
              <a:gd name="connsiteY11" fmla="*/ 628412 h 1053925"/>
              <a:gd name="connsiteX12" fmla="*/ 3503691 w 6576263"/>
              <a:gd name="connsiteY12" fmla="*/ 583145 h 1053925"/>
              <a:gd name="connsiteX13" fmla="*/ 3843196 w 6576263"/>
              <a:gd name="connsiteY13" fmla="*/ 528824 h 1053925"/>
              <a:gd name="connsiteX14" fmla="*/ 4182701 w 6576263"/>
              <a:gd name="connsiteY14" fmla="*/ 474503 h 1053925"/>
              <a:gd name="connsiteX15" fmla="*/ 4427144 w 6576263"/>
              <a:gd name="connsiteY15" fmla="*/ 465450 h 1053925"/>
              <a:gd name="connsiteX16" fmla="*/ 4748542 w 6576263"/>
              <a:gd name="connsiteY16" fmla="*/ 393022 h 1053925"/>
              <a:gd name="connsiteX17" fmla="*/ 5151422 w 6576263"/>
              <a:gd name="connsiteY17" fmla="*/ 293434 h 1053925"/>
              <a:gd name="connsiteX18" fmla="*/ 5499980 w 6576263"/>
              <a:gd name="connsiteY18" fmla="*/ 202899 h 1053925"/>
              <a:gd name="connsiteX19" fmla="*/ 5717263 w 6576263"/>
              <a:gd name="connsiteY19" fmla="*/ 121418 h 1053925"/>
              <a:gd name="connsiteX20" fmla="*/ 6576263 w 6576263"/>
              <a:gd name="connsiteY20" fmla="*/ 0 h 105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76263" h="1053925">
                <a:moveTo>
                  <a:pt x="0" y="1053925"/>
                </a:moveTo>
                <a:lnTo>
                  <a:pt x="226336" y="1004131"/>
                </a:lnTo>
                <a:lnTo>
                  <a:pt x="430039" y="990551"/>
                </a:lnTo>
                <a:lnTo>
                  <a:pt x="973247" y="918123"/>
                </a:lnTo>
                <a:lnTo>
                  <a:pt x="1335386" y="832115"/>
                </a:lnTo>
                <a:lnTo>
                  <a:pt x="1629624" y="768741"/>
                </a:lnTo>
                <a:lnTo>
                  <a:pt x="1729212" y="768741"/>
                </a:lnTo>
                <a:cubicBezTo>
                  <a:pt x="1798610" y="774910"/>
                  <a:pt x="1867769" y="786848"/>
                  <a:pt x="1937441" y="786848"/>
                </a:cubicBezTo>
                <a:lnTo>
                  <a:pt x="2195465" y="836642"/>
                </a:lnTo>
                <a:lnTo>
                  <a:pt x="2399168" y="836642"/>
                </a:lnTo>
                <a:lnTo>
                  <a:pt x="2706986" y="768741"/>
                </a:lnTo>
                <a:lnTo>
                  <a:pt x="3241140" y="628412"/>
                </a:lnTo>
                <a:cubicBezTo>
                  <a:pt x="3328612" y="613066"/>
                  <a:pt x="3414883" y="583145"/>
                  <a:pt x="3503691" y="583145"/>
                </a:cubicBezTo>
                <a:lnTo>
                  <a:pt x="3843196" y="528824"/>
                </a:lnTo>
                <a:lnTo>
                  <a:pt x="4182701" y="474503"/>
                </a:lnTo>
                <a:lnTo>
                  <a:pt x="4427144" y="465450"/>
                </a:lnTo>
                <a:lnTo>
                  <a:pt x="4748542" y="393022"/>
                </a:lnTo>
                <a:lnTo>
                  <a:pt x="5151422" y="293434"/>
                </a:lnTo>
                <a:cubicBezTo>
                  <a:pt x="5267511" y="262884"/>
                  <a:pt x="5379939" y="202899"/>
                  <a:pt x="5499980" y="202899"/>
                </a:cubicBezTo>
                <a:cubicBezTo>
                  <a:pt x="5572216" y="175234"/>
                  <a:pt x="5639910" y="121418"/>
                  <a:pt x="5717263" y="121418"/>
                </a:cubicBezTo>
                <a:lnTo>
                  <a:pt x="6576263" y="0"/>
                </a:lnTo>
              </a:path>
            </a:pathLst>
          </a:custGeom>
          <a:ln w="22225" cmpd="sng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27" name="Dowolny kształt 26"/>
          <p:cNvSpPr/>
          <p:nvPr/>
        </p:nvSpPr>
        <p:spPr>
          <a:xfrm>
            <a:off x="3148736" y="3657231"/>
            <a:ext cx="40515" cy="218779"/>
          </a:xfrm>
          <a:custGeom>
            <a:avLst/>
            <a:gdLst>
              <a:gd name="connsiteX0" fmla="*/ 50242 w 50242"/>
              <a:gd name="connsiteY0" fmla="*/ 0 h 271305"/>
              <a:gd name="connsiteX1" fmla="*/ 20097 w 50242"/>
              <a:gd name="connsiteY1" fmla="*/ 105507 h 271305"/>
              <a:gd name="connsiteX2" fmla="*/ 0 w 50242"/>
              <a:gd name="connsiteY2" fmla="*/ 271305 h 27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42" h="271305">
                <a:moveTo>
                  <a:pt x="50242" y="0"/>
                </a:moveTo>
                <a:lnTo>
                  <a:pt x="20097" y="105507"/>
                </a:lnTo>
                <a:lnTo>
                  <a:pt x="0" y="271305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28" name="Dowolny kształt 27"/>
          <p:cNvSpPr/>
          <p:nvPr/>
        </p:nvSpPr>
        <p:spPr>
          <a:xfrm>
            <a:off x="6353443" y="3234353"/>
            <a:ext cx="550171" cy="159532"/>
          </a:xfrm>
          <a:custGeom>
            <a:avLst/>
            <a:gdLst>
              <a:gd name="connsiteX0" fmla="*/ 0 w 572756"/>
              <a:gd name="connsiteY0" fmla="*/ 140677 h 140677"/>
              <a:gd name="connsiteX1" fmla="*/ 331596 w 572756"/>
              <a:gd name="connsiteY1" fmla="*/ 55266 h 140677"/>
              <a:gd name="connsiteX2" fmla="*/ 572756 w 572756"/>
              <a:gd name="connsiteY2" fmla="*/ 0 h 140677"/>
              <a:gd name="connsiteX0" fmla="*/ 0 w 556071"/>
              <a:gd name="connsiteY0" fmla="*/ 145443 h 145443"/>
              <a:gd name="connsiteX1" fmla="*/ 331596 w 556071"/>
              <a:gd name="connsiteY1" fmla="*/ 60032 h 145443"/>
              <a:gd name="connsiteX2" fmla="*/ 556071 w 556071"/>
              <a:gd name="connsiteY2" fmla="*/ 0 h 145443"/>
              <a:gd name="connsiteX0" fmla="*/ 0 w 682261"/>
              <a:gd name="connsiteY0" fmla="*/ 197834 h 197834"/>
              <a:gd name="connsiteX1" fmla="*/ 331596 w 682261"/>
              <a:gd name="connsiteY1" fmla="*/ 112423 h 197834"/>
              <a:gd name="connsiteX2" fmla="*/ 682261 w 682261"/>
              <a:gd name="connsiteY2" fmla="*/ 0 h 19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261" h="197834">
                <a:moveTo>
                  <a:pt x="0" y="197834"/>
                </a:moveTo>
                <a:lnTo>
                  <a:pt x="331596" y="112423"/>
                </a:lnTo>
                <a:lnTo>
                  <a:pt x="682261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29" name="Dowolny kształt 28"/>
          <p:cNvSpPr/>
          <p:nvPr/>
        </p:nvSpPr>
        <p:spPr>
          <a:xfrm>
            <a:off x="3694244" y="1933558"/>
            <a:ext cx="863772" cy="547757"/>
          </a:xfrm>
          <a:custGeom>
            <a:avLst/>
            <a:gdLst>
              <a:gd name="connsiteX0" fmla="*/ 0 w 1071154"/>
              <a:gd name="connsiteY0" fmla="*/ 415108 h 679268"/>
              <a:gd name="connsiteX1" fmla="*/ 795383 w 1071154"/>
              <a:gd name="connsiteY1" fmla="*/ 679268 h 679268"/>
              <a:gd name="connsiteX2" fmla="*/ 830217 w 1071154"/>
              <a:gd name="connsiteY2" fmla="*/ 574766 h 679268"/>
              <a:gd name="connsiteX3" fmla="*/ 928914 w 1071154"/>
              <a:gd name="connsiteY3" fmla="*/ 339634 h 679268"/>
              <a:gd name="connsiteX4" fmla="*/ 986971 w 1071154"/>
              <a:gd name="connsiteY4" fmla="*/ 148046 h 679268"/>
              <a:gd name="connsiteX5" fmla="*/ 1071154 w 1071154"/>
              <a:gd name="connsiteY5" fmla="*/ 0 h 67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1154" h="679268">
                <a:moveTo>
                  <a:pt x="0" y="415108"/>
                </a:moveTo>
                <a:lnTo>
                  <a:pt x="795383" y="679268"/>
                </a:lnTo>
                <a:lnTo>
                  <a:pt x="830217" y="574766"/>
                </a:lnTo>
                <a:lnTo>
                  <a:pt x="928914" y="339634"/>
                </a:lnTo>
                <a:lnTo>
                  <a:pt x="986971" y="148046"/>
                </a:lnTo>
                <a:lnTo>
                  <a:pt x="1071154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30" name="Dowolny kształt 29"/>
          <p:cNvSpPr/>
          <p:nvPr/>
        </p:nvSpPr>
        <p:spPr>
          <a:xfrm>
            <a:off x="4338854" y="2406025"/>
            <a:ext cx="2379159" cy="130575"/>
          </a:xfrm>
          <a:custGeom>
            <a:avLst/>
            <a:gdLst>
              <a:gd name="connsiteX0" fmla="*/ 2950369 w 2950369"/>
              <a:gd name="connsiteY0" fmla="*/ 111919 h 161925"/>
              <a:gd name="connsiteX1" fmla="*/ 2817019 w 2950369"/>
              <a:gd name="connsiteY1" fmla="*/ 97631 h 161925"/>
              <a:gd name="connsiteX2" fmla="*/ 1571625 w 2950369"/>
              <a:gd name="connsiteY2" fmla="*/ 0 h 161925"/>
              <a:gd name="connsiteX3" fmla="*/ 590550 w 2950369"/>
              <a:gd name="connsiteY3" fmla="*/ 161925 h 161925"/>
              <a:gd name="connsiteX4" fmla="*/ 0 w 2950369"/>
              <a:gd name="connsiteY4" fmla="*/ 90487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369" h="161925">
                <a:moveTo>
                  <a:pt x="2950369" y="111919"/>
                </a:moveTo>
                <a:lnTo>
                  <a:pt x="2817019" y="97631"/>
                </a:lnTo>
                <a:lnTo>
                  <a:pt x="1571625" y="0"/>
                </a:lnTo>
                <a:lnTo>
                  <a:pt x="590550" y="161925"/>
                </a:lnTo>
                <a:lnTo>
                  <a:pt x="0" y="90487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6616724" y="2427875"/>
            <a:ext cx="330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7a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2" name="Dowolny kształt 31"/>
          <p:cNvSpPr/>
          <p:nvPr/>
        </p:nvSpPr>
        <p:spPr>
          <a:xfrm>
            <a:off x="6671928" y="3368057"/>
            <a:ext cx="848739" cy="940911"/>
          </a:xfrm>
          <a:custGeom>
            <a:avLst/>
            <a:gdLst>
              <a:gd name="connsiteX0" fmla="*/ 0 w 1052512"/>
              <a:gd name="connsiteY0" fmla="*/ 0 h 1166813"/>
              <a:gd name="connsiteX1" fmla="*/ 130969 w 1052512"/>
              <a:gd name="connsiteY1" fmla="*/ 161925 h 1166813"/>
              <a:gd name="connsiteX2" fmla="*/ 316706 w 1052512"/>
              <a:gd name="connsiteY2" fmla="*/ 450056 h 1166813"/>
              <a:gd name="connsiteX3" fmla="*/ 433387 w 1052512"/>
              <a:gd name="connsiteY3" fmla="*/ 683419 h 1166813"/>
              <a:gd name="connsiteX4" fmla="*/ 454819 w 1052512"/>
              <a:gd name="connsiteY4" fmla="*/ 783431 h 1166813"/>
              <a:gd name="connsiteX5" fmla="*/ 414337 w 1052512"/>
              <a:gd name="connsiteY5" fmla="*/ 912019 h 1166813"/>
              <a:gd name="connsiteX6" fmla="*/ 421481 w 1052512"/>
              <a:gd name="connsiteY6" fmla="*/ 945356 h 1166813"/>
              <a:gd name="connsiteX7" fmla="*/ 447675 w 1052512"/>
              <a:gd name="connsiteY7" fmla="*/ 962025 h 1166813"/>
              <a:gd name="connsiteX8" fmla="*/ 604837 w 1052512"/>
              <a:gd name="connsiteY8" fmla="*/ 1002506 h 1166813"/>
              <a:gd name="connsiteX9" fmla="*/ 950119 w 1052512"/>
              <a:gd name="connsiteY9" fmla="*/ 1121569 h 1166813"/>
              <a:gd name="connsiteX10" fmla="*/ 1052512 w 1052512"/>
              <a:gd name="connsiteY10" fmla="*/ 1166813 h 116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2512" h="1166813">
                <a:moveTo>
                  <a:pt x="0" y="0"/>
                </a:moveTo>
                <a:lnTo>
                  <a:pt x="130969" y="161925"/>
                </a:lnTo>
                <a:lnTo>
                  <a:pt x="316706" y="450056"/>
                </a:lnTo>
                <a:lnTo>
                  <a:pt x="433387" y="683419"/>
                </a:lnTo>
                <a:lnTo>
                  <a:pt x="454819" y="783431"/>
                </a:lnTo>
                <a:lnTo>
                  <a:pt x="414337" y="912019"/>
                </a:lnTo>
                <a:lnTo>
                  <a:pt x="421481" y="945356"/>
                </a:lnTo>
                <a:lnTo>
                  <a:pt x="447675" y="962025"/>
                </a:lnTo>
                <a:lnTo>
                  <a:pt x="604837" y="1002506"/>
                </a:lnTo>
                <a:lnTo>
                  <a:pt x="950119" y="1121569"/>
                </a:lnTo>
                <a:lnTo>
                  <a:pt x="1052512" y="1166813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33" name="Dowolny kształt 32"/>
          <p:cNvSpPr/>
          <p:nvPr/>
        </p:nvSpPr>
        <p:spPr>
          <a:xfrm>
            <a:off x="3131586" y="2192738"/>
            <a:ext cx="558680" cy="1678300"/>
          </a:xfrm>
          <a:custGeom>
            <a:avLst/>
            <a:gdLst>
              <a:gd name="connsiteX0" fmla="*/ 17331 w 710144"/>
              <a:gd name="connsiteY0" fmla="*/ 2081241 h 2081241"/>
              <a:gd name="connsiteX1" fmla="*/ 31356 w 710144"/>
              <a:gd name="connsiteY1" fmla="*/ 1957825 h 2081241"/>
              <a:gd name="connsiteX2" fmla="*/ 67820 w 710144"/>
              <a:gd name="connsiteY2" fmla="*/ 1814775 h 2081241"/>
              <a:gd name="connsiteX3" fmla="*/ 682095 w 710144"/>
              <a:gd name="connsiteY3" fmla="*/ 78537 h 2081241"/>
              <a:gd name="connsiteX4" fmla="*/ 710144 w 710144"/>
              <a:gd name="connsiteY4" fmla="*/ 0 h 2081241"/>
              <a:gd name="connsiteX0" fmla="*/ 60305 w 753118"/>
              <a:gd name="connsiteY0" fmla="*/ 2081241 h 2148559"/>
              <a:gd name="connsiteX1" fmla="*/ 110794 w 753118"/>
              <a:gd name="connsiteY1" fmla="*/ 1814775 h 2148559"/>
              <a:gd name="connsiteX2" fmla="*/ 725069 w 753118"/>
              <a:gd name="connsiteY2" fmla="*/ 78537 h 2148559"/>
              <a:gd name="connsiteX3" fmla="*/ 753118 w 753118"/>
              <a:gd name="connsiteY3" fmla="*/ 0 h 2148559"/>
              <a:gd name="connsiteX0" fmla="*/ 0 w 692813"/>
              <a:gd name="connsiteY0" fmla="*/ 2081241 h 2081241"/>
              <a:gd name="connsiteX1" fmla="*/ 50489 w 692813"/>
              <a:gd name="connsiteY1" fmla="*/ 1814775 h 2081241"/>
              <a:gd name="connsiteX2" fmla="*/ 664764 w 692813"/>
              <a:gd name="connsiteY2" fmla="*/ 78537 h 2081241"/>
              <a:gd name="connsiteX3" fmla="*/ 692813 w 692813"/>
              <a:gd name="connsiteY3" fmla="*/ 0 h 208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813" h="2081241">
                <a:moveTo>
                  <a:pt x="0" y="2081241"/>
                </a:moveTo>
                <a:lnTo>
                  <a:pt x="50489" y="1814775"/>
                </a:lnTo>
                <a:lnTo>
                  <a:pt x="664764" y="78537"/>
                </a:lnTo>
                <a:lnTo>
                  <a:pt x="692813" y="0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37" name="Dowolny kształt 36"/>
          <p:cNvSpPr/>
          <p:nvPr/>
        </p:nvSpPr>
        <p:spPr>
          <a:xfrm>
            <a:off x="4085115" y="3838526"/>
            <a:ext cx="328670" cy="844418"/>
          </a:xfrm>
          <a:custGeom>
            <a:avLst/>
            <a:gdLst>
              <a:gd name="connsiteX0" fmla="*/ 490092 w 490092"/>
              <a:gd name="connsiteY0" fmla="*/ 0 h 1177537"/>
              <a:gd name="connsiteX1" fmla="*/ 0 w 490092"/>
              <a:gd name="connsiteY1" fmla="*/ 1177537 h 1177537"/>
              <a:gd name="connsiteX0" fmla="*/ 407580 w 407580"/>
              <a:gd name="connsiteY0" fmla="*/ 0 h 1047154"/>
              <a:gd name="connsiteX1" fmla="*/ 0 w 407580"/>
              <a:gd name="connsiteY1" fmla="*/ 1047154 h 104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7580" h="1047154">
                <a:moveTo>
                  <a:pt x="407580" y="0"/>
                </a:moveTo>
                <a:lnTo>
                  <a:pt x="0" y="1047154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38" name="pole tekstowe 37"/>
          <p:cNvSpPr txBox="1"/>
          <p:nvPr/>
        </p:nvSpPr>
        <p:spPr>
          <a:xfrm>
            <a:off x="5550796" y="3537471"/>
            <a:ext cx="219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.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39" name="Dowolny kształt 38"/>
          <p:cNvSpPr/>
          <p:nvPr/>
        </p:nvSpPr>
        <p:spPr>
          <a:xfrm>
            <a:off x="5843078" y="4004672"/>
            <a:ext cx="19188" cy="182595"/>
          </a:xfrm>
          <a:custGeom>
            <a:avLst/>
            <a:gdLst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6743 w 59635"/>
              <a:gd name="connsiteY6" fmla="*/ 203931 h 777835"/>
              <a:gd name="connsiteX7" fmla="*/ 22209 w 59635"/>
              <a:gd name="connsiteY7" fmla="*/ 351405 h 777835"/>
              <a:gd name="connsiteX8" fmla="*/ 23454 w 59635"/>
              <a:gd name="connsiteY8" fmla="*/ 598636 h 777835"/>
              <a:gd name="connsiteX9" fmla="*/ 20165 w 59635"/>
              <a:gd name="connsiteY9" fmla="*/ 634818 h 777835"/>
              <a:gd name="connsiteX10" fmla="*/ 13586 w 59635"/>
              <a:gd name="connsiteY10" fmla="*/ 667710 h 777835"/>
              <a:gd name="connsiteX11" fmla="*/ 10297 w 59635"/>
              <a:gd name="connsiteY11" fmla="*/ 703891 h 777835"/>
              <a:gd name="connsiteX12" fmla="*/ 7008 w 59635"/>
              <a:gd name="connsiteY12" fmla="*/ 717048 h 777835"/>
              <a:gd name="connsiteX13" fmla="*/ 3719 w 59635"/>
              <a:gd name="connsiteY13" fmla="*/ 749940 h 777835"/>
              <a:gd name="connsiteX14" fmla="*/ 430 w 59635"/>
              <a:gd name="connsiteY14" fmla="*/ 772965 h 777835"/>
              <a:gd name="connsiteX15" fmla="*/ 10297 w 59635"/>
              <a:gd name="connsiteY15" fmla="*/ 753229 h 777835"/>
              <a:gd name="connsiteX0" fmla="*/ 59635 w 59635"/>
              <a:gd name="connsiteY0" fmla="*/ 0 h 777835"/>
              <a:gd name="connsiteX1" fmla="*/ 49768 w 59635"/>
              <a:gd name="connsiteY1" fmla="*/ 46049 h 777835"/>
              <a:gd name="connsiteX2" fmla="*/ 46479 w 59635"/>
              <a:gd name="connsiteY2" fmla="*/ 69074 h 777835"/>
              <a:gd name="connsiteX3" fmla="*/ 43189 w 59635"/>
              <a:gd name="connsiteY3" fmla="*/ 78941 h 777835"/>
              <a:gd name="connsiteX4" fmla="*/ 39900 w 59635"/>
              <a:gd name="connsiteY4" fmla="*/ 92098 h 777835"/>
              <a:gd name="connsiteX5" fmla="*/ 33322 w 59635"/>
              <a:gd name="connsiteY5" fmla="*/ 144726 h 777835"/>
              <a:gd name="connsiteX6" fmla="*/ 22209 w 59635"/>
              <a:gd name="connsiteY6" fmla="*/ 351405 h 777835"/>
              <a:gd name="connsiteX7" fmla="*/ 23454 w 59635"/>
              <a:gd name="connsiteY7" fmla="*/ 598636 h 777835"/>
              <a:gd name="connsiteX8" fmla="*/ 20165 w 59635"/>
              <a:gd name="connsiteY8" fmla="*/ 634818 h 777835"/>
              <a:gd name="connsiteX9" fmla="*/ 13586 w 59635"/>
              <a:gd name="connsiteY9" fmla="*/ 667710 h 777835"/>
              <a:gd name="connsiteX10" fmla="*/ 10297 w 59635"/>
              <a:gd name="connsiteY10" fmla="*/ 703891 h 777835"/>
              <a:gd name="connsiteX11" fmla="*/ 7008 w 59635"/>
              <a:gd name="connsiteY11" fmla="*/ 717048 h 777835"/>
              <a:gd name="connsiteX12" fmla="*/ 3719 w 59635"/>
              <a:gd name="connsiteY12" fmla="*/ 749940 h 777835"/>
              <a:gd name="connsiteX13" fmla="*/ 430 w 59635"/>
              <a:gd name="connsiteY13" fmla="*/ 772965 h 777835"/>
              <a:gd name="connsiteX14" fmla="*/ 10297 w 59635"/>
              <a:gd name="connsiteY14" fmla="*/ 753229 h 777835"/>
              <a:gd name="connsiteX0" fmla="*/ 49768 w 49768"/>
              <a:gd name="connsiteY0" fmla="*/ 0 h 731786"/>
              <a:gd name="connsiteX1" fmla="*/ 46479 w 49768"/>
              <a:gd name="connsiteY1" fmla="*/ 23025 h 731786"/>
              <a:gd name="connsiteX2" fmla="*/ 43189 w 49768"/>
              <a:gd name="connsiteY2" fmla="*/ 32892 h 731786"/>
              <a:gd name="connsiteX3" fmla="*/ 39900 w 49768"/>
              <a:gd name="connsiteY3" fmla="*/ 46049 h 731786"/>
              <a:gd name="connsiteX4" fmla="*/ 33322 w 49768"/>
              <a:gd name="connsiteY4" fmla="*/ 98677 h 731786"/>
              <a:gd name="connsiteX5" fmla="*/ 22209 w 49768"/>
              <a:gd name="connsiteY5" fmla="*/ 305356 h 731786"/>
              <a:gd name="connsiteX6" fmla="*/ 23454 w 49768"/>
              <a:gd name="connsiteY6" fmla="*/ 552587 h 731786"/>
              <a:gd name="connsiteX7" fmla="*/ 20165 w 49768"/>
              <a:gd name="connsiteY7" fmla="*/ 588769 h 731786"/>
              <a:gd name="connsiteX8" fmla="*/ 13586 w 49768"/>
              <a:gd name="connsiteY8" fmla="*/ 621661 h 731786"/>
              <a:gd name="connsiteX9" fmla="*/ 10297 w 49768"/>
              <a:gd name="connsiteY9" fmla="*/ 657842 h 731786"/>
              <a:gd name="connsiteX10" fmla="*/ 7008 w 49768"/>
              <a:gd name="connsiteY10" fmla="*/ 670999 h 731786"/>
              <a:gd name="connsiteX11" fmla="*/ 3719 w 49768"/>
              <a:gd name="connsiteY11" fmla="*/ 703891 h 731786"/>
              <a:gd name="connsiteX12" fmla="*/ 430 w 49768"/>
              <a:gd name="connsiteY12" fmla="*/ 726916 h 731786"/>
              <a:gd name="connsiteX13" fmla="*/ 10297 w 49768"/>
              <a:gd name="connsiteY13" fmla="*/ 707180 h 731786"/>
              <a:gd name="connsiteX0" fmla="*/ 46479 w 46479"/>
              <a:gd name="connsiteY0" fmla="*/ 0 h 708761"/>
              <a:gd name="connsiteX1" fmla="*/ 43189 w 46479"/>
              <a:gd name="connsiteY1" fmla="*/ 9867 h 708761"/>
              <a:gd name="connsiteX2" fmla="*/ 39900 w 46479"/>
              <a:gd name="connsiteY2" fmla="*/ 23024 h 708761"/>
              <a:gd name="connsiteX3" fmla="*/ 33322 w 46479"/>
              <a:gd name="connsiteY3" fmla="*/ 75652 h 708761"/>
              <a:gd name="connsiteX4" fmla="*/ 22209 w 46479"/>
              <a:gd name="connsiteY4" fmla="*/ 282331 h 708761"/>
              <a:gd name="connsiteX5" fmla="*/ 23454 w 46479"/>
              <a:gd name="connsiteY5" fmla="*/ 529562 h 708761"/>
              <a:gd name="connsiteX6" fmla="*/ 20165 w 46479"/>
              <a:gd name="connsiteY6" fmla="*/ 565744 h 708761"/>
              <a:gd name="connsiteX7" fmla="*/ 13586 w 46479"/>
              <a:gd name="connsiteY7" fmla="*/ 598636 h 708761"/>
              <a:gd name="connsiteX8" fmla="*/ 10297 w 46479"/>
              <a:gd name="connsiteY8" fmla="*/ 634817 h 708761"/>
              <a:gd name="connsiteX9" fmla="*/ 7008 w 46479"/>
              <a:gd name="connsiteY9" fmla="*/ 647974 h 708761"/>
              <a:gd name="connsiteX10" fmla="*/ 3719 w 46479"/>
              <a:gd name="connsiteY10" fmla="*/ 680866 h 708761"/>
              <a:gd name="connsiteX11" fmla="*/ 430 w 46479"/>
              <a:gd name="connsiteY11" fmla="*/ 703891 h 708761"/>
              <a:gd name="connsiteX12" fmla="*/ 10297 w 46479"/>
              <a:gd name="connsiteY12" fmla="*/ 684155 h 708761"/>
              <a:gd name="connsiteX0" fmla="*/ 46479 w 46479"/>
              <a:gd name="connsiteY0" fmla="*/ 0 h 708761"/>
              <a:gd name="connsiteX1" fmla="*/ 39900 w 46479"/>
              <a:gd name="connsiteY1" fmla="*/ 23024 h 708761"/>
              <a:gd name="connsiteX2" fmla="*/ 33322 w 46479"/>
              <a:gd name="connsiteY2" fmla="*/ 75652 h 708761"/>
              <a:gd name="connsiteX3" fmla="*/ 22209 w 46479"/>
              <a:gd name="connsiteY3" fmla="*/ 282331 h 708761"/>
              <a:gd name="connsiteX4" fmla="*/ 23454 w 46479"/>
              <a:gd name="connsiteY4" fmla="*/ 529562 h 708761"/>
              <a:gd name="connsiteX5" fmla="*/ 20165 w 46479"/>
              <a:gd name="connsiteY5" fmla="*/ 565744 h 708761"/>
              <a:gd name="connsiteX6" fmla="*/ 13586 w 46479"/>
              <a:gd name="connsiteY6" fmla="*/ 598636 h 708761"/>
              <a:gd name="connsiteX7" fmla="*/ 10297 w 46479"/>
              <a:gd name="connsiteY7" fmla="*/ 634817 h 708761"/>
              <a:gd name="connsiteX8" fmla="*/ 7008 w 46479"/>
              <a:gd name="connsiteY8" fmla="*/ 647974 h 708761"/>
              <a:gd name="connsiteX9" fmla="*/ 3719 w 46479"/>
              <a:gd name="connsiteY9" fmla="*/ 680866 h 708761"/>
              <a:gd name="connsiteX10" fmla="*/ 430 w 46479"/>
              <a:gd name="connsiteY10" fmla="*/ 703891 h 708761"/>
              <a:gd name="connsiteX11" fmla="*/ 10297 w 46479"/>
              <a:gd name="connsiteY11" fmla="*/ 684155 h 708761"/>
              <a:gd name="connsiteX0" fmla="*/ 39900 w 39900"/>
              <a:gd name="connsiteY0" fmla="*/ 0 h 685737"/>
              <a:gd name="connsiteX1" fmla="*/ 33322 w 39900"/>
              <a:gd name="connsiteY1" fmla="*/ 52628 h 685737"/>
              <a:gd name="connsiteX2" fmla="*/ 22209 w 39900"/>
              <a:gd name="connsiteY2" fmla="*/ 259307 h 685737"/>
              <a:gd name="connsiteX3" fmla="*/ 23454 w 39900"/>
              <a:gd name="connsiteY3" fmla="*/ 506538 h 685737"/>
              <a:gd name="connsiteX4" fmla="*/ 20165 w 39900"/>
              <a:gd name="connsiteY4" fmla="*/ 542720 h 685737"/>
              <a:gd name="connsiteX5" fmla="*/ 13586 w 39900"/>
              <a:gd name="connsiteY5" fmla="*/ 575612 h 685737"/>
              <a:gd name="connsiteX6" fmla="*/ 10297 w 39900"/>
              <a:gd name="connsiteY6" fmla="*/ 611793 h 685737"/>
              <a:gd name="connsiteX7" fmla="*/ 7008 w 39900"/>
              <a:gd name="connsiteY7" fmla="*/ 624950 h 685737"/>
              <a:gd name="connsiteX8" fmla="*/ 3719 w 39900"/>
              <a:gd name="connsiteY8" fmla="*/ 657842 h 685737"/>
              <a:gd name="connsiteX9" fmla="*/ 430 w 39900"/>
              <a:gd name="connsiteY9" fmla="*/ 680867 h 685737"/>
              <a:gd name="connsiteX10" fmla="*/ 10297 w 39900"/>
              <a:gd name="connsiteY10" fmla="*/ 661131 h 685737"/>
              <a:gd name="connsiteX0" fmla="*/ 33322 w 33322"/>
              <a:gd name="connsiteY0" fmla="*/ 0 h 633109"/>
              <a:gd name="connsiteX1" fmla="*/ 22209 w 33322"/>
              <a:gd name="connsiteY1" fmla="*/ 206679 h 633109"/>
              <a:gd name="connsiteX2" fmla="*/ 23454 w 33322"/>
              <a:gd name="connsiteY2" fmla="*/ 453910 h 633109"/>
              <a:gd name="connsiteX3" fmla="*/ 20165 w 33322"/>
              <a:gd name="connsiteY3" fmla="*/ 490092 h 633109"/>
              <a:gd name="connsiteX4" fmla="*/ 13586 w 33322"/>
              <a:gd name="connsiteY4" fmla="*/ 522984 h 633109"/>
              <a:gd name="connsiteX5" fmla="*/ 10297 w 33322"/>
              <a:gd name="connsiteY5" fmla="*/ 559165 h 633109"/>
              <a:gd name="connsiteX6" fmla="*/ 7008 w 33322"/>
              <a:gd name="connsiteY6" fmla="*/ 572322 h 633109"/>
              <a:gd name="connsiteX7" fmla="*/ 3719 w 33322"/>
              <a:gd name="connsiteY7" fmla="*/ 605214 h 633109"/>
              <a:gd name="connsiteX8" fmla="*/ 430 w 33322"/>
              <a:gd name="connsiteY8" fmla="*/ 628239 h 633109"/>
              <a:gd name="connsiteX9" fmla="*/ 10297 w 33322"/>
              <a:gd name="connsiteY9" fmla="*/ 608503 h 633109"/>
              <a:gd name="connsiteX0" fmla="*/ 22209 w 23795"/>
              <a:gd name="connsiteY0" fmla="*/ 0 h 426430"/>
              <a:gd name="connsiteX1" fmla="*/ 23454 w 23795"/>
              <a:gd name="connsiteY1" fmla="*/ 247231 h 426430"/>
              <a:gd name="connsiteX2" fmla="*/ 20165 w 23795"/>
              <a:gd name="connsiteY2" fmla="*/ 283413 h 426430"/>
              <a:gd name="connsiteX3" fmla="*/ 13586 w 23795"/>
              <a:gd name="connsiteY3" fmla="*/ 316305 h 426430"/>
              <a:gd name="connsiteX4" fmla="*/ 10297 w 23795"/>
              <a:gd name="connsiteY4" fmla="*/ 352486 h 426430"/>
              <a:gd name="connsiteX5" fmla="*/ 7008 w 23795"/>
              <a:gd name="connsiteY5" fmla="*/ 365643 h 426430"/>
              <a:gd name="connsiteX6" fmla="*/ 3719 w 23795"/>
              <a:gd name="connsiteY6" fmla="*/ 398535 h 426430"/>
              <a:gd name="connsiteX7" fmla="*/ 430 w 23795"/>
              <a:gd name="connsiteY7" fmla="*/ 421560 h 426430"/>
              <a:gd name="connsiteX8" fmla="*/ 10297 w 23795"/>
              <a:gd name="connsiteY8" fmla="*/ 401824 h 426430"/>
              <a:gd name="connsiteX0" fmla="*/ 22209 w 23795"/>
              <a:gd name="connsiteY0" fmla="*/ 14294 h 226434"/>
              <a:gd name="connsiteX1" fmla="*/ 23454 w 23795"/>
              <a:gd name="connsiteY1" fmla="*/ 47235 h 226434"/>
              <a:gd name="connsiteX2" fmla="*/ 20165 w 23795"/>
              <a:gd name="connsiteY2" fmla="*/ 83417 h 226434"/>
              <a:gd name="connsiteX3" fmla="*/ 13586 w 23795"/>
              <a:gd name="connsiteY3" fmla="*/ 116309 h 226434"/>
              <a:gd name="connsiteX4" fmla="*/ 10297 w 23795"/>
              <a:gd name="connsiteY4" fmla="*/ 152490 h 226434"/>
              <a:gd name="connsiteX5" fmla="*/ 7008 w 23795"/>
              <a:gd name="connsiteY5" fmla="*/ 165647 h 226434"/>
              <a:gd name="connsiteX6" fmla="*/ 3719 w 23795"/>
              <a:gd name="connsiteY6" fmla="*/ 198539 h 226434"/>
              <a:gd name="connsiteX7" fmla="*/ 430 w 23795"/>
              <a:gd name="connsiteY7" fmla="*/ 221564 h 226434"/>
              <a:gd name="connsiteX8" fmla="*/ 10297 w 23795"/>
              <a:gd name="connsiteY8" fmla="*/ 201828 h 2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95" h="226434">
                <a:moveTo>
                  <a:pt x="22209" y="14294"/>
                </a:moveTo>
                <a:cubicBezTo>
                  <a:pt x="21661" y="80078"/>
                  <a:pt x="23795" y="0"/>
                  <a:pt x="23454" y="47235"/>
                </a:cubicBezTo>
                <a:cubicBezTo>
                  <a:pt x="23269" y="59344"/>
                  <a:pt x="21502" y="71381"/>
                  <a:pt x="20165" y="83417"/>
                </a:cubicBezTo>
                <a:cubicBezTo>
                  <a:pt x="17645" y="106095"/>
                  <a:pt x="18765" y="100776"/>
                  <a:pt x="13586" y="116309"/>
                </a:cubicBezTo>
                <a:cubicBezTo>
                  <a:pt x="12490" y="128369"/>
                  <a:pt x="11897" y="140486"/>
                  <a:pt x="10297" y="152490"/>
                </a:cubicBezTo>
                <a:cubicBezTo>
                  <a:pt x="9700" y="156971"/>
                  <a:pt x="7647" y="161172"/>
                  <a:pt x="7008" y="165647"/>
                </a:cubicBezTo>
                <a:cubicBezTo>
                  <a:pt x="5450" y="176555"/>
                  <a:pt x="5175" y="187617"/>
                  <a:pt x="3719" y="198539"/>
                </a:cubicBezTo>
                <a:cubicBezTo>
                  <a:pt x="0" y="226434"/>
                  <a:pt x="430" y="205747"/>
                  <a:pt x="430" y="221564"/>
                </a:cubicBezTo>
                <a:lnTo>
                  <a:pt x="10297" y="201828"/>
                </a:ln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40" name="Prostokąt zaokrąglony 39"/>
          <p:cNvSpPr/>
          <p:nvPr/>
        </p:nvSpPr>
        <p:spPr>
          <a:xfrm>
            <a:off x="3564828" y="3724913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41" name="Prostokąt zaokrąglony 40"/>
          <p:cNvSpPr/>
          <p:nvPr/>
        </p:nvSpPr>
        <p:spPr>
          <a:xfrm>
            <a:off x="4816414" y="3623689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42" name="Prostokąt zaokrąglony 41"/>
          <p:cNvSpPr/>
          <p:nvPr/>
        </p:nvSpPr>
        <p:spPr>
          <a:xfrm>
            <a:off x="5853970" y="3458820"/>
            <a:ext cx="144268" cy="14426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cxnSp>
        <p:nvCxnSpPr>
          <p:cNvPr id="43" name="Łącznik prosty ze strzałką 42"/>
          <p:cNvCxnSpPr/>
          <p:nvPr/>
        </p:nvCxnSpPr>
        <p:spPr>
          <a:xfrm rot="16200000" flipV="1">
            <a:off x="3075926" y="1877271"/>
            <a:ext cx="1036929" cy="4609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prosty ze strzałką 43"/>
          <p:cNvCxnSpPr/>
          <p:nvPr/>
        </p:nvCxnSpPr>
        <p:spPr>
          <a:xfrm rot="16200000" flipV="1">
            <a:off x="3862061" y="1974607"/>
            <a:ext cx="1353770" cy="2502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ze strzałką 44"/>
          <p:cNvCxnSpPr/>
          <p:nvPr/>
        </p:nvCxnSpPr>
        <p:spPr>
          <a:xfrm rot="5400000" flipH="1" flipV="1">
            <a:off x="5168580" y="2077506"/>
            <a:ext cx="1405171" cy="229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ze strzałką 45"/>
          <p:cNvCxnSpPr/>
          <p:nvPr/>
        </p:nvCxnSpPr>
        <p:spPr>
          <a:xfrm rot="5400000">
            <a:off x="3537119" y="4133063"/>
            <a:ext cx="1634724" cy="5913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ze strzałką 46"/>
          <p:cNvCxnSpPr/>
          <p:nvPr/>
        </p:nvCxnSpPr>
        <p:spPr>
          <a:xfrm rot="10800000" flipV="1">
            <a:off x="2034236" y="3667031"/>
            <a:ext cx="1419279" cy="11477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ze strzałką 47"/>
          <p:cNvCxnSpPr/>
          <p:nvPr/>
        </p:nvCxnSpPr>
        <p:spPr>
          <a:xfrm rot="5400000">
            <a:off x="6048675" y="4494791"/>
            <a:ext cx="1391258" cy="58441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Dowolny kształt 48"/>
          <p:cNvSpPr/>
          <p:nvPr/>
        </p:nvSpPr>
        <p:spPr>
          <a:xfrm>
            <a:off x="3145005" y="1931077"/>
            <a:ext cx="1628580" cy="2765124"/>
          </a:xfrm>
          <a:custGeom>
            <a:avLst/>
            <a:gdLst>
              <a:gd name="connsiteX0" fmla="*/ 628650 w 2019300"/>
              <a:gd name="connsiteY0" fmla="*/ 476250 h 3429000"/>
              <a:gd name="connsiteX1" fmla="*/ 128587 w 2019300"/>
              <a:gd name="connsiteY1" fmla="*/ 1938337 h 3429000"/>
              <a:gd name="connsiteX2" fmla="*/ 47625 w 2019300"/>
              <a:gd name="connsiteY2" fmla="*/ 2138362 h 3429000"/>
              <a:gd name="connsiteX3" fmla="*/ 0 w 2019300"/>
              <a:gd name="connsiteY3" fmla="*/ 2366962 h 3429000"/>
              <a:gd name="connsiteX4" fmla="*/ 104775 w 2019300"/>
              <a:gd name="connsiteY4" fmla="*/ 3338512 h 3429000"/>
              <a:gd name="connsiteX5" fmla="*/ 176212 w 2019300"/>
              <a:gd name="connsiteY5" fmla="*/ 3405187 h 3429000"/>
              <a:gd name="connsiteX6" fmla="*/ 928687 w 2019300"/>
              <a:gd name="connsiteY6" fmla="*/ 3414712 h 3429000"/>
              <a:gd name="connsiteX7" fmla="*/ 1571625 w 2019300"/>
              <a:gd name="connsiteY7" fmla="*/ 3429000 h 3429000"/>
              <a:gd name="connsiteX8" fmla="*/ 2014537 w 2019300"/>
              <a:gd name="connsiteY8" fmla="*/ 2252662 h 3429000"/>
              <a:gd name="connsiteX9" fmla="*/ 1966912 w 2019300"/>
              <a:gd name="connsiteY9" fmla="*/ 2185987 h 3429000"/>
              <a:gd name="connsiteX10" fmla="*/ 1881187 w 2019300"/>
              <a:gd name="connsiteY10" fmla="*/ 2119312 h 3429000"/>
              <a:gd name="connsiteX11" fmla="*/ 1800225 w 2019300"/>
              <a:gd name="connsiteY11" fmla="*/ 2143125 h 3429000"/>
              <a:gd name="connsiteX12" fmla="*/ 1795462 w 2019300"/>
              <a:gd name="connsiteY12" fmla="*/ 2157412 h 3429000"/>
              <a:gd name="connsiteX13" fmla="*/ 1938337 w 2019300"/>
              <a:gd name="connsiteY13" fmla="*/ 728662 h 3429000"/>
              <a:gd name="connsiteX14" fmla="*/ 2019300 w 2019300"/>
              <a:gd name="connsiteY14" fmla="*/ 47625 h 3429000"/>
              <a:gd name="connsiteX15" fmla="*/ 1724025 w 2019300"/>
              <a:gd name="connsiteY15" fmla="*/ 0 h 3429000"/>
              <a:gd name="connsiteX16" fmla="*/ 1423987 w 2019300"/>
              <a:gd name="connsiteY16" fmla="*/ 0 h 3429000"/>
              <a:gd name="connsiteX17" fmla="*/ 1147762 w 2019300"/>
              <a:gd name="connsiteY17" fmla="*/ 61912 h 3429000"/>
              <a:gd name="connsiteX18" fmla="*/ 785812 w 2019300"/>
              <a:gd name="connsiteY18" fmla="*/ 247650 h 3429000"/>
              <a:gd name="connsiteX19" fmla="*/ 628650 w 2019300"/>
              <a:gd name="connsiteY19" fmla="*/ 47625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19300" h="3429000">
                <a:moveTo>
                  <a:pt x="628650" y="476250"/>
                </a:moveTo>
                <a:lnTo>
                  <a:pt x="128587" y="1938337"/>
                </a:lnTo>
                <a:lnTo>
                  <a:pt x="47625" y="2138362"/>
                </a:lnTo>
                <a:lnTo>
                  <a:pt x="0" y="2366962"/>
                </a:lnTo>
                <a:lnTo>
                  <a:pt x="104775" y="3338512"/>
                </a:lnTo>
                <a:lnTo>
                  <a:pt x="176212" y="3405187"/>
                </a:lnTo>
                <a:lnTo>
                  <a:pt x="928687" y="3414712"/>
                </a:lnTo>
                <a:lnTo>
                  <a:pt x="1571625" y="3429000"/>
                </a:lnTo>
                <a:lnTo>
                  <a:pt x="2014537" y="2252662"/>
                </a:lnTo>
                <a:lnTo>
                  <a:pt x="1966912" y="2185987"/>
                </a:lnTo>
                <a:lnTo>
                  <a:pt x="1881187" y="2119312"/>
                </a:lnTo>
                <a:cubicBezTo>
                  <a:pt x="1854200" y="2127250"/>
                  <a:pt x="1825931" y="2131700"/>
                  <a:pt x="1800225" y="2143125"/>
                </a:cubicBezTo>
                <a:cubicBezTo>
                  <a:pt x="1795638" y="2145164"/>
                  <a:pt x="1795462" y="2157412"/>
                  <a:pt x="1795462" y="2157412"/>
                </a:cubicBezTo>
                <a:lnTo>
                  <a:pt x="1938337" y="728662"/>
                </a:lnTo>
                <a:lnTo>
                  <a:pt x="2019300" y="47625"/>
                </a:lnTo>
                <a:lnTo>
                  <a:pt x="1724025" y="0"/>
                </a:lnTo>
                <a:lnTo>
                  <a:pt x="1423987" y="0"/>
                </a:lnTo>
                <a:cubicBezTo>
                  <a:pt x="1331990" y="20982"/>
                  <a:pt x="1242121" y="61912"/>
                  <a:pt x="1147762" y="61912"/>
                </a:cubicBezTo>
                <a:lnTo>
                  <a:pt x="785812" y="247650"/>
                </a:lnTo>
                <a:lnTo>
                  <a:pt x="628650" y="47625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Prostokąt zaokrąglony 49"/>
          <p:cNvSpPr/>
          <p:nvPr/>
        </p:nvSpPr>
        <p:spPr>
          <a:xfrm>
            <a:off x="6808018" y="3328071"/>
            <a:ext cx="128056" cy="1228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51" name="Dowolny kształt 50"/>
          <p:cNvSpPr/>
          <p:nvPr/>
        </p:nvSpPr>
        <p:spPr>
          <a:xfrm>
            <a:off x="4626775" y="2477098"/>
            <a:ext cx="647372" cy="1197803"/>
          </a:xfrm>
          <a:custGeom>
            <a:avLst/>
            <a:gdLst>
              <a:gd name="connsiteX0" fmla="*/ 132401 w 802686"/>
              <a:gd name="connsiteY0" fmla="*/ 78614 h 1485383"/>
              <a:gd name="connsiteX1" fmla="*/ 252391 w 802686"/>
              <a:gd name="connsiteY1" fmla="*/ 103439 h 1485383"/>
              <a:gd name="connsiteX2" fmla="*/ 802686 w 802686"/>
              <a:gd name="connsiteY2" fmla="*/ 0 h 1485383"/>
              <a:gd name="connsiteX3" fmla="*/ 666146 w 802686"/>
              <a:gd name="connsiteY3" fmla="*/ 1369531 h 1485383"/>
              <a:gd name="connsiteX4" fmla="*/ 128264 w 802686"/>
              <a:gd name="connsiteY4" fmla="*/ 1485383 h 1485383"/>
              <a:gd name="connsiteX5" fmla="*/ 62063 w 802686"/>
              <a:gd name="connsiteY5" fmla="*/ 1410907 h 1485383"/>
              <a:gd name="connsiteX6" fmla="*/ 0 w 802686"/>
              <a:gd name="connsiteY6" fmla="*/ 1406769 h 1485383"/>
              <a:gd name="connsiteX7" fmla="*/ 132401 w 802686"/>
              <a:gd name="connsiteY7" fmla="*/ 78614 h 148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2686" h="1485383">
                <a:moveTo>
                  <a:pt x="132401" y="78614"/>
                </a:moveTo>
                <a:lnTo>
                  <a:pt x="252391" y="103439"/>
                </a:lnTo>
                <a:lnTo>
                  <a:pt x="802686" y="0"/>
                </a:lnTo>
                <a:cubicBezTo>
                  <a:pt x="757036" y="456497"/>
                  <a:pt x="666146" y="910757"/>
                  <a:pt x="666146" y="1369531"/>
                </a:cubicBezTo>
                <a:lnTo>
                  <a:pt x="128264" y="1485383"/>
                </a:lnTo>
                <a:lnTo>
                  <a:pt x="62063" y="1410907"/>
                </a:lnTo>
                <a:lnTo>
                  <a:pt x="0" y="1406769"/>
                </a:lnTo>
                <a:lnTo>
                  <a:pt x="132401" y="78614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2" name="Dowolny kształt 51"/>
          <p:cNvSpPr/>
          <p:nvPr/>
        </p:nvSpPr>
        <p:spPr>
          <a:xfrm>
            <a:off x="6105051" y="2460415"/>
            <a:ext cx="797535" cy="930883"/>
          </a:xfrm>
          <a:custGeom>
            <a:avLst/>
            <a:gdLst>
              <a:gd name="connsiteX0" fmla="*/ 0 w 988876"/>
              <a:gd name="connsiteY0" fmla="*/ 0 h 1154378"/>
              <a:gd name="connsiteX1" fmla="*/ 566845 w 988876"/>
              <a:gd name="connsiteY1" fmla="*/ 62064 h 1154378"/>
              <a:gd name="connsiteX2" fmla="*/ 674422 w 988876"/>
              <a:gd name="connsiteY2" fmla="*/ 637184 h 1154378"/>
              <a:gd name="connsiteX3" fmla="*/ 988876 w 988876"/>
              <a:gd name="connsiteY3" fmla="*/ 988876 h 1154378"/>
              <a:gd name="connsiteX4" fmla="*/ 339280 w 988876"/>
              <a:gd name="connsiteY4" fmla="*/ 1154378 h 1154378"/>
              <a:gd name="connsiteX5" fmla="*/ 157227 w 988876"/>
              <a:gd name="connsiteY5" fmla="*/ 513057 h 1154378"/>
              <a:gd name="connsiteX6" fmla="*/ 33101 w 988876"/>
              <a:gd name="connsiteY6" fmla="*/ 364105 h 1154378"/>
              <a:gd name="connsiteX7" fmla="*/ 0 w 988876"/>
              <a:gd name="connsiteY7" fmla="*/ 0 h 115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8876" h="1154378">
                <a:moveTo>
                  <a:pt x="0" y="0"/>
                </a:moveTo>
                <a:lnTo>
                  <a:pt x="566845" y="62064"/>
                </a:lnTo>
                <a:lnTo>
                  <a:pt x="674422" y="637184"/>
                </a:lnTo>
                <a:lnTo>
                  <a:pt x="988876" y="988876"/>
                </a:lnTo>
                <a:lnTo>
                  <a:pt x="339280" y="1154378"/>
                </a:lnTo>
                <a:lnTo>
                  <a:pt x="157227" y="513057"/>
                </a:lnTo>
                <a:lnTo>
                  <a:pt x="33101" y="3641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Prostokąt zaokrąglony 52"/>
          <p:cNvSpPr/>
          <p:nvPr/>
        </p:nvSpPr>
        <p:spPr>
          <a:xfrm>
            <a:off x="4368997" y="2107732"/>
            <a:ext cx="147238" cy="1404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4" name="Prostokąt zaokrąglony 53"/>
          <p:cNvSpPr/>
          <p:nvPr/>
        </p:nvSpPr>
        <p:spPr>
          <a:xfrm>
            <a:off x="5647190" y="30974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5" name="Prostokąt zaokrąglony 54"/>
          <p:cNvSpPr/>
          <p:nvPr/>
        </p:nvSpPr>
        <p:spPr>
          <a:xfrm>
            <a:off x="6215628" y="3526798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6" name="Prostokąt zaokrąglony 55"/>
          <p:cNvSpPr/>
          <p:nvPr/>
        </p:nvSpPr>
        <p:spPr>
          <a:xfrm rot="1515449">
            <a:off x="4347936" y="1973637"/>
            <a:ext cx="140859" cy="36387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7" name="Prostokąt zaokrąglony 56"/>
          <p:cNvSpPr/>
          <p:nvPr/>
        </p:nvSpPr>
        <p:spPr>
          <a:xfrm>
            <a:off x="3827441" y="2871973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8" name="Prostokąt zaokrąglony 57"/>
          <p:cNvSpPr/>
          <p:nvPr/>
        </p:nvSpPr>
        <p:spPr>
          <a:xfrm rot="17310241">
            <a:off x="3810928" y="2938638"/>
            <a:ext cx="81721" cy="52863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9" name="Prostokąt zaokrąglony 58"/>
          <p:cNvSpPr/>
          <p:nvPr/>
        </p:nvSpPr>
        <p:spPr>
          <a:xfrm>
            <a:off x="3124535" y="3918061"/>
            <a:ext cx="115214" cy="10462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0" name="Prostokąt zaokrąglony 59"/>
          <p:cNvSpPr/>
          <p:nvPr/>
        </p:nvSpPr>
        <p:spPr>
          <a:xfrm>
            <a:off x="2332581" y="4004236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1" name="Prostokąt zaokrąglony 60"/>
          <p:cNvSpPr/>
          <p:nvPr/>
        </p:nvSpPr>
        <p:spPr>
          <a:xfrm>
            <a:off x="2435341" y="4669927"/>
            <a:ext cx="115214" cy="19593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2" name="Prostokąt zaokrąglony 61"/>
          <p:cNvSpPr/>
          <p:nvPr/>
        </p:nvSpPr>
        <p:spPr>
          <a:xfrm rot="969612">
            <a:off x="3174894" y="2273821"/>
            <a:ext cx="393711" cy="46106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3" name="pole tekstowe 62"/>
          <p:cNvSpPr txBox="1"/>
          <p:nvPr/>
        </p:nvSpPr>
        <p:spPr>
          <a:xfrm>
            <a:off x="4260154" y="2111445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64" name="pole tekstowe 63"/>
          <p:cNvSpPr txBox="1"/>
          <p:nvPr/>
        </p:nvSpPr>
        <p:spPr>
          <a:xfrm>
            <a:off x="5719747" y="3283567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65" name="pole tekstowe 64"/>
          <p:cNvSpPr txBox="1"/>
          <p:nvPr/>
        </p:nvSpPr>
        <p:spPr>
          <a:xfrm>
            <a:off x="5462574" y="3023533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1100" b="1" dirty="0">
              <a:solidFill>
                <a:schemeClr val="bg1"/>
              </a:solidFill>
            </a:endParaRPr>
          </a:p>
        </p:txBody>
      </p:sp>
      <p:sp>
        <p:nvSpPr>
          <p:cNvPr id="66" name="Prostokąt zaokrąglony 65"/>
          <p:cNvSpPr/>
          <p:nvPr/>
        </p:nvSpPr>
        <p:spPr>
          <a:xfrm>
            <a:off x="4976658" y="2276021"/>
            <a:ext cx="223956" cy="19151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7" name="Prostokąt zaokrąglony 66"/>
          <p:cNvSpPr/>
          <p:nvPr/>
        </p:nvSpPr>
        <p:spPr>
          <a:xfrm>
            <a:off x="4112550" y="3819892"/>
            <a:ext cx="217140" cy="26131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8" name="Dowolny kształt 67"/>
          <p:cNvSpPr/>
          <p:nvPr/>
        </p:nvSpPr>
        <p:spPr>
          <a:xfrm>
            <a:off x="6110221" y="2464150"/>
            <a:ext cx="561279" cy="896946"/>
          </a:xfrm>
          <a:custGeom>
            <a:avLst/>
            <a:gdLst>
              <a:gd name="connsiteX0" fmla="*/ 116006 w 696036"/>
              <a:gd name="connsiteY0" fmla="*/ 464024 h 1112293"/>
              <a:gd name="connsiteX1" fmla="*/ 279780 w 696036"/>
              <a:gd name="connsiteY1" fmla="*/ 1112293 h 1112293"/>
              <a:gd name="connsiteX2" fmla="*/ 504968 w 696036"/>
              <a:gd name="connsiteY2" fmla="*/ 1050878 h 1112293"/>
              <a:gd name="connsiteX3" fmla="*/ 348018 w 696036"/>
              <a:gd name="connsiteY3" fmla="*/ 457200 h 1112293"/>
              <a:gd name="connsiteX4" fmla="*/ 470848 w 696036"/>
              <a:gd name="connsiteY4" fmla="*/ 504968 h 1112293"/>
              <a:gd name="connsiteX5" fmla="*/ 696036 w 696036"/>
              <a:gd name="connsiteY5" fmla="*/ 600502 h 1112293"/>
              <a:gd name="connsiteX6" fmla="*/ 586854 w 696036"/>
              <a:gd name="connsiteY6" fmla="*/ 27296 h 1112293"/>
              <a:gd name="connsiteX7" fmla="*/ 0 w 696036"/>
              <a:gd name="connsiteY7" fmla="*/ 0 h 1112293"/>
              <a:gd name="connsiteX8" fmla="*/ 116006 w 696036"/>
              <a:gd name="connsiteY8" fmla="*/ 464024 h 111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36" h="1112293">
                <a:moveTo>
                  <a:pt x="116006" y="464024"/>
                </a:moveTo>
                <a:lnTo>
                  <a:pt x="279780" y="1112293"/>
                </a:lnTo>
                <a:lnTo>
                  <a:pt x="504968" y="1050878"/>
                </a:lnTo>
                <a:lnTo>
                  <a:pt x="348018" y="457200"/>
                </a:lnTo>
                <a:lnTo>
                  <a:pt x="470848" y="504968"/>
                </a:lnTo>
                <a:lnTo>
                  <a:pt x="696036" y="600502"/>
                </a:lnTo>
                <a:lnTo>
                  <a:pt x="586854" y="27296"/>
                </a:lnTo>
                <a:lnTo>
                  <a:pt x="0" y="0"/>
                </a:lnTo>
                <a:lnTo>
                  <a:pt x="116006" y="464024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9" name="Dowolny kształt 68"/>
          <p:cNvSpPr/>
          <p:nvPr/>
        </p:nvSpPr>
        <p:spPr>
          <a:xfrm>
            <a:off x="5251794" y="3218024"/>
            <a:ext cx="660328" cy="330164"/>
          </a:xfrm>
          <a:custGeom>
            <a:avLst/>
            <a:gdLst>
              <a:gd name="connsiteX0" fmla="*/ 0 w 818866"/>
              <a:gd name="connsiteY0" fmla="*/ 409433 h 409433"/>
              <a:gd name="connsiteX1" fmla="*/ 307075 w 818866"/>
              <a:gd name="connsiteY1" fmla="*/ 368490 h 409433"/>
              <a:gd name="connsiteX2" fmla="*/ 818866 w 818866"/>
              <a:gd name="connsiteY2" fmla="*/ 300251 h 409433"/>
              <a:gd name="connsiteX3" fmla="*/ 805218 w 818866"/>
              <a:gd name="connsiteY3" fmla="*/ 163773 h 409433"/>
              <a:gd name="connsiteX4" fmla="*/ 709684 w 818866"/>
              <a:gd name="connsiteY4" fmla="*/ 0 h 409433"/>
              <a:gd name="connsiteX5" fmla="*/ 34119 w 818866"/>
              <a:gd name="connsiteY5" fmla="*/ 75063 h 409433"/>
              <a:gd name="connsiteX6" fmla="*/ 0 w 818866"/>
              <a:gd name="connsiteY6" fmla="*/ 409433 h 4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866" h="409433">
                <a:moveTo>
                  <a:pt x="0" y="409433"/>
                </a:moveTo>
                <a:lnTo>
                  <a:pt x="307075" y="368490"/>
                </a:lnTo>
                <a:lnTo>
                  <a:pt x="818866" y="300251"/>
                </a:lnTo>
                <a:lnTo>
                  <a:pt x="805218" y="163773"/>
                </a:lnTo>
                <a:lnTo>
                  <a:pt x="709684" y="0"/>
                </a:lnTo>
                <a:lnTo>
                  <a:pt x="34119" y="75063"/>
                </a:lnTo>
                <a:lnTo>
                  <a:pt x="0" y="409433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0" name="Dowolny kształt 69"/>
          <p:cNvSpPr/>
          <p:nvPr/>
        </p:nvSpPr>
        <p:spPr>
          <a:xfrm>
            <a:off x="3171761" y="3498664"/>
            <a:ext cx="847421" cy="352175"/>
          </a:xfrm>
          <a:custGeom>
            <a:avLst/>
            <a:gdLst>
              <a:gd name="connsiteX0" fmla="*/ 6824 w 1050878"/>
              <a:gd name="connsiteY0" fmla="*/ 436728 h 436728"/>
              <a:gd name="connsiteX1" fmla="*/ 450376 w 1050878"/>
              <a:gd name="connsiteY1" fmla="*/ 334370 h 436728"/>
              <a:gd name="connsiteX2" fmla="*/ 682388 w 1050878"/>
              <a:gd name="connsiteY2" fmla="*/ 293427 h 436728"/>
              <a:gd name="connsiteX3" fmla="*/ 1044054 w 1050878"/>
              <a:gd name="connsiteY3" fmla="*/ 361666 h 436728"/>
              <a:gd name="connsiteX4" fmla="*/ 1050878 w 1050878"/>
              <a:gd name="connsiteY4" fmla="*/ 279779 h 436728"/>
              <a:gd name="connsiteX5" fmla="*/ 88711 w 1050878"/>
              <a:gd name="connsiteY5" fmla="*/ 0 h 436728"/>
              <a:gd name="connsiteX6" fmla="*/ 0 w 1050878"/>
              <a:gd name="connsiteY6" fmla="*/ 191069 h 436728"/>
              <a:gd name="connsiteX7" fmla="*/ 6824 w 1050878"/>
              <a:gd name="connsiteY7" fmla="*/ 436728 h 43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0878" h="436728">
                <a:moveTo>
                  <a:pt x="6824" y="436728"/>
                </a:moveTo>
                <a:lnTo>
                  <a:pt x="450376" y="334370"/>
                </a:lnTo>
                <a:lnTo>
                  <a:pt x="682388" y="293427"/>
                </a:lnTo>
                <a:lnTo>
                  <a:pt x="1044054" y="361666"/>
                </a:lnTo>
                <a:lnTo>
                  <a:pt x="1050878" y="279779"/>
                </a:lnTo>
                <a:lnTo>
                  <a:pt x="88711" y="0"/>
                </a:lnTo>
                <a:lnTo>
                  <a:pt x="0" y="191069"/>
                </a:lnTo>
                <a:lnTo>
                  <a:pt x="6824" y="436728"/>
                </a:lnTo>
                <a:close/>
              </a:path>
            </a:pathLst>
          </a:cu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1" name="Prostokąt zaokrąglony 70"/>
          <p:cNvSpPr/>
          <p:nvPr/>
        </p:nvSpPr>
        <p:spPr>
          <a:xfrm>
            <a:off x="5531914" y="3094892"/>
            <a:ext cx="230711" cy="10788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2" name="Dowolny kształt 71"/>
          <p:cNvSpPr/>
          <p:nvPr/>
        </p:nvSpPr>
        <p:spPr>
          <a:xfrm>
            <a:off x="2437581" y="3903924"/>
            <a:ext cx="4971385" cy="1674922"/>
          </a:xfrm>
          <a:custGeom>
            <a:avLst/>
            <a:gdLst>
              <a:gd name="connsiteX0" fmla="*/ 6164960 w 6164960"/>
              <a:gd name="connsiteY0" fmla="*/ 1402631 h 2077053"/>
              <a:gd name="connsiteX1" fmla="*/ 5713966 w 6164960"/>
              <a:gd name="connsiteY1" fmla="*/ 2077053 h 2077053"/>
              <a:gd name="connsiteX2" fmla="*/ 4385810 w 6164960"/>
              <a:gd name="connsiteY2" fmla="*/ 2064640 h 2077053"/>
              <a:gd name="connsiteX3" fmla="*/ 2904565 w 6164960"/>
              <a:gd name="connsiteY3" fmla="*/ 1741911 h 2077053"/>
              <a:gd name="connsiteX4" fmla="*/ 2490810 w 6164960"/>
              <a:gd name="connsiteY4" fmla="*/ 1667435 h 2077053"/>
              <a:gd name="connsiteX5" fmla="*/ 1878451 w 6164960"/>
              <a:gd name="connsiteY5" fmla="*/ 1282642 h 2077053"/>
              <a:gd name="connsiteX6" fmla="*/ 1758462 w 6164960"/>
              <a:gd name="connsiteY6" fmla="*/ 1576409 h 2077053"/>
              <a:gd name="connsiteX7" fmla="*/ 798549 w 6164960"/>
              <a:gd name="connsiteY7" fmla="*/ 1646747 h 2077053"/>
              <a:gd name="connsiteX8" fmla="*/ 604084 w 6164960"/>
              <a:gd name="connsiteY8" fmla="*/ 1675710 h 2077053"/>
              <a:gd name="connsiteX9" fmla="*/ 177915 w 6164960"/>
              <a:gd name="connsiteY9" fmla="*/ 1700535 h 2077053"/>
              <a:gd name="connsiteX10" fmla="*/ 103439 w 6164960"/>
              <a:gd name="connsiteY10" fmla="*/ 1621922 h 2077053"/>
              <a:gd name="connsiteX11" fmla="*/ 49651 w 6164960"/>
              <a:gd name="connsiteY11" fmla="*/ 1522621 h 2077053"/>
              <a:gd name="connsiteX12" fmla="*/ 12413 w 6164960"/>
              <a:gd name="connsiteY12" fmla="*/ 1361256 h 2077053"/>
              <a:gd name="connsiteX13" fmla="*/ 0 w 6164960"/>
              <a:gd name="connsiteY13" fmla="*/ 1278505 h 2077053"/>
              <a:gd name="connsiteX14" fmla="*/ 107577 w 6164960"/>
              <a:gd name="connsiteY14" fmla="*/ 1295055 h 2077053"/>
              <a:gd name="connsiteX15" fmla="*/ 144815 w 6164960"/>
              <a:gd name="connsiteY15" fmla="*/ 1228854 h 2077053"/>
              <a:gd name="connsiteX16" fmla="*/ 173778 w 6164960"/>
              <a:gd name="connsiteY16" fmla="*/ 790273 h 2077053"/>
              <a:gd name="connsiteX17" fmla="*/ 202741 w 6164960"/>
              <a:gd name="connsiteY17" fmla="*/ 388930 h 2077053"/>
              <a:gd name="connsiteX18" fmla="*/ 194466 w 6164960"/>
              <a:gd name="connsiteY18" fmla="*/ 297904 h 2077053"/>
              <a:gd name="connsiteX19" fmla="*/ 107577 w 6164960"/>
              <a:gd name="connsiteY19" fmla="*/ 91026 h 2077053"/>
              <a:gd name="connsiteX20" fmla="*/ 231704 w 6164960"/>
              <a:gd name="connsiteY20" fmla="*/ 103439 h 2077053"/>
              <a:gd name="connsiteX21" fmla="*/ 798549 w 6164960"/>
              <a:gd name="connsiteY21" fmla="*/ 0 h 2077053"/>
              <a:gd name="connsiteX22" fmla="*/ 889575 w 6164960"/>
              <a:gd name="connsiteY22" fmla="*/ 715797 h 2077053"/>
              <a:gd name="connsiteX23" fmla="*/ 930951 w 6164960"/>
              <a:gd name="connsiteY23" fmla="*/ 914400 h 2077053"/>
              <a:gd name="connsiteX24" fmla="*/ 993014 w 6164960"/>
              <a:gd name="connsiteY24" fmla="*/ 1009564 h 2077053"/>
              <a:gd name="connsiteX25" fmla="*/ 1104728 w 6164960"/>
              <a:gd name="connsiteY25" fmla="*/ 1021976 h 2077053"/>
              <a:gd name="connsiteX26" fmla="*/ 1994303 w 6164960"/>
              <a:gd name="connsiteY26" fmla="*/ 1026114 h 2077053"/>
              <a:gd name="connsiteX27" fmla="*/ 2312895 w 6164960"/>
              <a:gd name="connsiteY27" fmla="*/ 1034389 h 2077053"/>
              <a:gd name="connsiteX28" fmla="*/ 3024554 w 6164960"/>
              <a:gd name="connsiteY28" fmla="*/ 1088177 h 2077053"/>
              <a:gd name="connsiteX29" fmla="*/ 4675439 w 6164960"/>
              <a:gd name="connsiteY29" fmla="*/ 1257817 h 2077053"/>
              <a:gd name="connsiteX30" fmla="*/ 5701553 w 6164960"/>
              <a:gd name="connsiteY30" fmla="*/ 1361256 h 2077053"/>
              <a:gd name="connsiteX31" fmla="*/ 6164960 w 6164960"/>
              <a:gd name="connsiteY31" fmla="*/ 1402631 h 207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164960" h="2077053">
                <a:moveTo>
                  <a:pt x="6164960" y="1402631"/>
                </a:moveTo>
                <a:lnTo>
                  <a:pt x="5713966" y="2077053"/>
                </a:lnTo>
                <a:lnTo>
                  <a:pt x="4385810" y="2064640"/>
                </a:lnTo>
                <a:lnTo>
                  <a:pt x="2904565" y="1741911"/>
                </a:lnTo>
                <a:lnTo>
                  <a:pt x="2490810" y="1667435"/>
                </a:lnTo>
                <a:lnTo>
                  <a:pt x="1878451" y="1282642"/>
                </a:lnTo>
                <a:lnTo>
                  <a:pt x="1758462" y="1576409"/>
                </a:lnTo>
                <a:lnTo>
                  <a:pt x="798549" y="1646747"/>
                </a:lnTo>
                <a:lnTo>
                  <a:pt x="604084" y="1675710"/>
                </a:lnTo>
                <a:lnTo>
                  <a:pt x="177915" y="1700535"/>
                </a:lnTo>
                <a:lnTo>
                  <a:pt x="103439" y="1621922"/>
                </a:lnTo>
                <a:lnTo>
                  <a:pt x="49651" y="1522621"/>
                </a:lnTo>
                <a:lnTo>
                  <a:pt x="12413" y="1361256"/>
                </a:lnTo>
                <a:lnTo>
                  <a:pt x="0" y="1278505"/>
                </a:lnTo>
                <a:lnTo>
                  <a:pt x="107577" y="1295055"/>
                </a:lnTo>
                <a:lnTo>
                  <a:pt x="144815" y="1228854"/>
                </a:lnTo>
                <a:lnTo>
                  <a:pt x="173778" y="790273"/>
                </a:lnTo>
                <a:lnTo>
                  <a:pt x="202741" y="388930"/>
                </a:lnTo>
                <a:lnTo>
                  <a:pt x="194466" y="297904"/>
                </a:lnTo>
                <a:cubicBezTo>
                  <a:pt x="111202" y="89746"/>
                  <a:pt x="185986" y="91026"/>
                  <a:pt x="107577" y="91026"/>
                </a:cubicBezTo>
                <a:lnTo>
                  <a:pt x="231704" y="103439"/>
                </a:lnTo>
                <a:lnTo>
                  <a:pt x="798549" y="0"/>
                </a:lnTo>
                <a:lnTo>
                  <a:pt x="889575" y="715797"/>
                </a:lnTo>
                <a:lnTo>
                  <a:pt x="930951" y="914400"/>
                </a:lnTo>
                <a:lnTo>
                  <a:pt x="993014" y="1009564"/>
                </a:lnTo>
                <a:lnTo>
                  <a:pt x="1104728" y="1021976"/>
                </a:lnTo>
                <a:lnTo>
                  <a:pt x="1994303" y="1026114"/>
                </a:lnTo>
                <a:lnTo>
                  <a:pt x="2312895" y="1034389"/>
                </a:lnTo>
                <a:lnTo>
                  <a:pt x="3024554" y="1088177"/>
                </a:lnTo>
                <a:lnTo>
                  <a:pt x="4675439" y="1257817"/>
                </a:lnTo>
                <a:lnTo>
                  <a:pt x="5701553" y="1361256"/>
                </a:lnTo>
                <a:lnTo>
                  <a:pt x="6164960" y="1402631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3" name="Prostokąt zaokrąglony 72"/>
          <p:cNvSpPr/>
          <p:nvPr/>
        </p:nvSpPr>
        <p:spPr>
          <a:xfrm>
            <a:off x="3826669" y="2871788"/>
            <a:ext cx="252350" cy="121392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4" name="Dowolny kształt 73"/>
          <p:cNvSpPr/>
          <p:nvPr/>
        </p:nvSpPr>
        <p:spPr>
          <a:xfrm>
            <a:off x="4627069" y="2443433"/>
            <a:ext cx="648548" cy="1258493"/>
          </a:xfrm>
          <a:custGeom>
            <a:avLst/>
            <a:gdLst>
              <a:gd name="connsiteX0" fmla="*/ 161925 w 800100"/>
              <a:gd name="connsiteY0" fmla="*/ 101600 h 1552575"/>
              <a:gd name="connsiteX1" fmla="*/ 19050 w 800100"/>
              <a:gd name="connsiteY1" fmla="*/ 1123950 h 1552575"/>
              <a:gd name="connsiteX2" fmla="*/ 0 w 800100"/>
              <a:gd name="connsiteY2" fmla="*/ 1552575 h 1552575"/>
              <a:gd name="connsiteX3" fmla="*/ 146050 w 800100"/>
              <a:gd name="connsiteY3" fmla="*/ 1514475 h 1552575"/>
              <a:gd name="connsiteX4" fmla="*/ 368300 w 800100"/>
              <a:gd name="connsiteY4" fmla="*/ 1450975 h 1552575"/>
              <a:gd name="connsiteX5" fmla="*/ 644525 w 800100"/>
              <a:gd name="connsiteY5" fmla="*/ 1400175 h 1552575"/>
              <a:gd name="connsiteX6" fmla="*/ 800100 w 800100"/>
              <a:gd name="connsiteY6" fmla="*/ 0 h 1552575"/>
              <a:gd name="connsiteX7" fmla="*/ 425450 w 800100"/>
              <a:gd name="connsiteY7" fmla="*/ 69850 h 1552575"/>
              <a:gd name="connsiteX8" fmla="*/ 234950 w 800100"/>
              <a:gd name="connsiteY8" fmla="*/ 104775 h 1552575"/>
              <a:gd name="connsiteX9" fmla="*/ 161925 w 800100"/>
              <a:gd name="connsiteY9" fmla="*/ 101600 h 15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0100" h="1552575">
                <a:moveTo>
                  <a:pt x="161925" y="101600"/>
                </a:moveTo>
                <a:lnTo>
                  <a:pt x="19050" y="1123950"/>
                </a:lnTo>
                <a:lnTo>
                  <a:pt x="0" y="1552575"/>
                </a:lnTo>
                <a:lnTo>
                  <a:pt x="146050" y="1514475"/>
                </a:lnTo>
                <a:lnTo>
                  <a:pt x="368300" y="1450975"/>
                </a:lnTo>
                <a:lnTo>
                  <a:pt x="644525" y="1400175"/>
                </a:lnTo>
                <a:lnTo>
                  <a:pt x="800100" y="0"/>
                </a:lnTo>
                <a:lnTo>
                  <a:pt x="425450" y="69850"/>
                </a:lnTo>
                <a:lnTo>
                  <a:pt x="234950" y="104775"/>
                </a:lnTo>
                <a:lnTo>
                  <a:pt x="161925" y="101600"/>
                </a:lnTo>
                <a:close/>
              </a:path>
            </a:pathLst>
          </a:custGeom>
          <a:solidFill>
            <a:schemeClr val="accent4">
              <a:alpha val="28000"/>
            </a:schemeClr>
          </a:solidFill>
          <a:ln w="12700">
            <a:solidFill>
              <a:srgbClr val="7030A0"/>
            </a:solidFill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5" name="Dowolny kształt 74"/>
          <p:cNvSpPr/>
          <p:nvPr/>
        </p:nvSpPr>
        <p:spPr>
          <a:xfrm>
            <a:off x="6874942" y="3583356"/>
            <a:ext cx="526825" cy="975218"/>
          </a:xfrm>
          <a:custGeom>
            <a:avLst/>
            <a:gdLst>
              <a:gd name="connsiteX0" fmla="*/ 161925 w 800100"/>
              <a:gd name="connsiteY0" fmla="*/ 101600 h 1552575"/>
              <a:gd name="connsiteX1" fmla="*/ 19050 w 800100"/>
              <a:gd name="connsiteY1" fmla="*/ 1123950 h 1552575"/>
              <a:gd name="connsiteX2" fmla="*/ 0 w 800100"/>
              <a:gd name="connsiteY2" fmla="*/ 1552575 h 1552575"/>
              <a:gd name="connsiteX3" fmla="*/ 146050 w 800100"/>
              <a:gd name="connsiteY3" fmla="*/ 1514475 h 1552575"/>
              <a:gd name="connsiteX4" fmla="*/ 368300 w 800100"/>
              <a:gd name="connsiteY4" fmla="*/ 1450975 h 1552575"/>
              <a:gd name="connsiteX5" fmla="*/ 644525 w 800100"/>
              <a:gd name="connsiteY5" fmla="*/ 1400175 h 1552575"/>
              <a:gd name="connsiteX6" fmla="*/ 800100 w 800100"/>
              <a:gd name="connsiteY6" fmla="*/ 0 h 1552575"/>
              <a:gd name="connsiteX7" fmla="*/ 425450 w 800100"/>
              <a:gd name="connsiteY7" fmla="*/ 69850 h 1552575"/>
              <a:gd name="connsiteX8" fmla="*/ 234950 w 800100"/>
              <a:gd name="connsiteY8" fmla="*/ 104775 h 1552575"/>
              <a:gd name="connsiteX9" fmla="*/ 161925 w 800100"/>
              <a:gd name="connsiteY9" fmla="*/ 101600 h 1552575"/>
              <a:gd name="connsiteX0" fmla="*/ 270766 w 800100"/>
              <a:gd name="connsiteY0" fmla="*/ 443813 h 1552575"/>
              <a:gd name="connsiteX1" fmla="*/ 19050 w 800100"/>
              <a:gd name="connsiteY1" fmla="*/ 1123950 h 1552575"/>
              <a:gd name="connsiteX2" fmla="*/ 0 w 800100"/>
              <a:gd name="connsiteY2" fmla="*/ 1552575 h 1552575"/>
              <a:gd name="connsiteX3" fmla="*/ 146050 w 800100"/>
              <a:gd name="connsiteY3" fmla="*/ 1514475 h 1552575"/>
              <a:gd name="connsiteX4" fmla="*/ 368300 w 800100"/>
              <a:gd name="connsiteY4" fmla="*/ 1450975 h 1552575"/>
              <a:gd name="connsiteX5" fmla="*/ 644525 w 800100"/>
              <a:gd name="connsiteY5" fmla="*/ 1400175 h 1552575"/>
              <a:gd name="connsiteX6" fmla="*/ 800100 w 800100"/>
              <a:gd name="connsiteY6" fmla="*/ 0 h 1552575"/>
              <a:gd name="connsiteX7" fmla="*/ 425450 w 800100"/>
              <a:gd name="connsiteY7" fmla="*/ 69850 h 1552575"/>
              <a:gd name="connsiteX8" fmla="*/ 234950 w 800100"/>
              <a:gd name="connsiteY8" fmla="*/ 104775 h 1552575"/>
              <a:gd name="connsiteX9" fmla="*/ 270766 w 800100"/>
              <a:gd name="connsiteY9" fmla="*/ 443813 h 1552575"/>
              <a:gd name="connsiteX0" fmla="*/ 270766 w 800100"/>
              <a:gd name="connsiteY0" fmla="*/ 443813 h 1552575"/>
              <a:gd name="connsiteX1" fmla="*/ 227224 w 800100"/>
              <a:gd name="connsiteY1" fmla="*/ 582380 h 1552575"/>
              <a:gd name="connsiteX2" fmla="*/ 19050 w 800100"/>
              <a:gd name="connsiteY2" fmla="*/ 1123950 h 1552575"/>
              <a:gd name="connsiteX3" fmla="*/ 0 w 800100"/>
              <a:gd name="connsiteY3" fmla="*/ 1552575 h 1552575"/>
              <a:gd name="connsiteX4" fmla="*/ 146050 w 800100"/>
              <a:gd name="connsiteY4" fmla="*/ 1514475 h 1552575"/>
              <a:gd name="connsiteX5" fmla="*/ 368300 w 800100"/>
              <a:gd name="connsiteY5" fmla="*/ 1450975 h 1552575"/>
              <a:gd name="connsiteX6" fmla="*/ 644525 w 800100"/>
              <a:gd name="connsiteY6" fmla="*/ 1400175 h 1552575"/>
              <a:gd name="connsiteX7" fmla="*/ 800100 w 800100"/>
              <a:gd name="connsiteY7" fmla="*/ 0 h 1552575"/>
              <a:gd name="connsiteX8" fmla="*/ 425450 w 800100"/>
              <a:gd name="connsiteY8" fmla="*/ 69850 h 1552575"/>
              <a:gd name="connsiteX9" fmla="*/ 234950 w 800100"/>
              <a:gd name="connsiteY9" fmla="*/ 104775 h 1552575"/>
              <a:gd name="connsiteX10" fmla="*/ 270766 w 800100"/>
              <a:gd name="connsiteY10" fmla="*/ 443813 h 1552575"/>
              <a:gd name="connsiteX0" fmla="*/ 270766 w 800100"/>
              <a:gd name="connsiteY0" fmla="*/ 443813 h 1552575"/>
              <a:gd name="connsiteX1" fmla="*/ 227224 w 800100"/>
              <a:gd name="connsiteY1" fmla="*/ 582380 h 1552575"/>
              <a:gd name="connsiteX2" fmla="*/ 302728 w 800100"/>
              <a:gd name="connsiteY2" fmla="*/ 595977 h 1552575"/>
              <a:gd name="connsiteX3" fmla="*/ 19050 w 800100"/>
              <a:gd name="connsiteY3" fmla="*/ 1123950 h 1552575"/>
              <a:gd name="connsiteX4" fmla="*/ 0 w 800100"/>
              <a:gd name="connsiteY4" fmla="*/ 1552575 h 1552575"/>
              <a:gd name="connsiteX5" fmla="*/ 146050 w 800100"/>
              <a:gd name="connsiteY5" fmla="*/ 1514475 h 1552575"/>
              <a:gd name="connsiteX6" fmla="*/ 368300 w 800100"/>
              <a:gd name="connsiteY6" fmla="*/ 1450975 h 1552575"/>
              <a:gd name="connsiteX7" fmla="*/ 644525 w 800100"/>
              <a:gd name="connsiteY7" fmla="*/ 1400175 h 1552575"/>
              <a:gd name="connsiteX8" fmla="*/ 800100 w 800100"/>
              <a:gd name="connsiteY8" fmla="*/ 0 h 1552575"/>
              <a:gd name="connsiteX9" fmla="*/ 425450 w 800100"/>
              <a:gd name="connsiteY9" fmla="*/ 69850 h 1552575"/>
              <a:gd name="connsiteX10" fmla="*/ 234950 w 800100"/>
              <a:gd name="connsiteY10" fmla="*/ 104775 h 1552575"/>
              <a:gd name="connsiteX11" fmla="*/ 270766 w 800100"/>
              <a:gd name="connsiteY11" fmla="*/ 443813 h 1552575"/>
              <a:gd name="connsiteX0" fmla="*/ 270766 w 800100"/>
              <a:gd name="connsiteY0" fmla="*/ 443813 h 1552575"/>
              <a:gd name="connsiteX1" fmla="*/ 280956 w 800100"/>
              <a:gd name="connsiteY1" fmla="*/ 538827 h 1552575"/>
              <a:gd name="connsiteX2" fmla="*/ 302728 w 800100"/>
              <a:gd name="connsiteY2" fmla="*/ 595977 h 1552575"/>
              <a:gd name="connsiteX3" fmla="*/ 19050 w 800100"/>
              <a:gd name="connsiteY3" fmla="*/ 1123950 h 1552575"/>
              <a:gd name="connsiteX4" fmla="*/ 0 w 800100"/>
              <a:gd name="connsiteY4" fmla="*/ 1552575 h 1552575"/>
              <a:gd name="connsiteX5" fmla="*/ 146050 w 800100"/>
              <a:gd name="connsiteY5" fmla="*/ 1514475 h 1552575"/>
              <a:gd name="connsiteX6" fmla="*/ 368300 w 800100"/>
              <a:gd name="connsiteY6" fmla="*/ 1450975 h 1552575"/>
              <a:gd name="connsiteX7" fmla="*/ 644525 w 800100"/>
              <a:gd name="connsiteY7" fmla="*/ 1400175 h 1552575"/>
              <a:gd name="connsiteX8" fmla="*/ 800100 w 800100"/>
              <a:gd name="connsiteY8" fmla="*/ 0 h 1552575"/>
              <a:gd name="connsiteX9" fmla="*/ 425450 w 800100"/>
              <a:gd name="connsiteY9" fmla="*/ 69850 h 1552575"/>
              <a:gd name="connsiteX10" fmla="*/ 234950 w 800100"/>
              <a:gd name="connsiteY10" fmla="*/ 104775 h 1552575"/>
              <a:gd name="connsiteX11" fmla="*/ 270766 w 800100"/>
              <a:gd name="connsiteY11" fmla="*/ 443813 h 1552575"/>
              <a:gd name="connsiteX0" fmla="*/ 270766 w 800100"/>
              <a:gd name="connsiteY0" fmla="*/ 443813 h 1552575"/>
              <a:gd name="connsiteX1" fmla="*/ 280956 w 800100"/>
              <a:gd name="connsiteY1" fmla="*/ 538827 h 1552575"/>
              <a:gd name="connsiteX2" fmla="*/ 302728 w 800100"/>
              <a:gd name="connsiteY2" fmla="*/ 595977 h 1552575"/>
              <a:gd name="connsiteX3" fmla="*/ 371460 w 800100"/>
              <a:gd name="connsiteY3" fmla="*/ 751100 h 1552575"/>
              <a:gd name="connsiteX4" fmla="*/ 0 w 800100"/>
              <a:gd name="connsiteY4" fmla="*/ 1552575 h 1552575"/>
              <a:gd name="connsiteX5" fmla="*/ 146050 w 800100"/>
              <a:gd name="connsiteY5" fmla="*/ 1514475 h 1552575"/>
              <a:gd name="connsiteX6" fmla="*/ 368300 w 800100"/>
              <a:gd name="connsiteY6" fmla="*/ 1450975 h 1552575"/>
              <a:gd name="connsiteX7" fmla="*/ 644525 w 800100"/>
              <a:gd name="connsiteY7" fmla="*/ 1400175 h 1552575"/>
              <a:gd name="connsiteX8" fmla="*/ 800100 w 800100"/>
              <a:gd name="connsiteY8" fmla="*/ 0 h 1552575"/>
              <a:gd name="connsiteX9" fmla="*/ 425450 w 800100"/>
              <a:gd name="connsiteY9" fmla="*/ 69850 h 1552575"/>
              <a:gd name="connsiteX10" fmla="*/ 234950 w 800100"/>
              <a:gd name="connsiteY10" fmla="*/ 104775 h 1552575"/>
              <a:gd name="connsiteX11" fmla="*/ 270766 w 800100"/>
              <a:gd name="connsiteY11" fmla="*/ 443813 h 1552575"/>
              <a:gd name="connsiteX0" fmla="*/ 124716 w 654050"/>
              <a:gd name="connsiteY0" fmla="*/ 443813 h 1514475"/>
              <a:gd name="connsiteX1" fmla="*/ 134906 w 654050"/>
              <a:gd name="connsiteY1" fmla="*/ 538827 h 1514475"/>
              <a:gd name="connsiteX2" fmla="*/ 156678 w 654050"/>
              <a:gd name="connsiteY2" fmla="*/ 595977 h 1514475"/>
              <a:gd name="connsiteX3" fmla="*/ 225410 w 654050"/>
              <a:gd name="connsiteY3" fmla="*/ 751100 h 1514475"/>
              <a:gd name="connsiteX4" fmla="*/ 34910 w 654050"/>
              <a:gd name="connsiteY4" fmla="*/ 1115769 h 1514475"/>
              <a:gd name="connsiteX5" fmla="*/ 0 w 654050"/>
              <a:gd name="connsiteY5" fmla="*/ 1514475 h 1514475"/>
              <a:gd name="connsiteX6" fmla="*/ 222250 w 654050"/>
              <a:gd name="connsiteY6" fmla="*/ 1450975 h 1514475"/>
              <a:gd name="connsiteX7" fmla="*/ 498475 w 654050"/>
              <a:gd name="connsiteY7" fmla="*/ 1400175 h 1514475"/>
              <a:gd name="connsiteX8" fmla="*/ 654050 w 654050"/>
              <a:gd name="connsiteY8" fmla="*/ 0 h 1514475"/>
              <a:gd name="connsiteX9" fmla="*/ 279400 w 654050"/>
              <a:gd name="connsiteY9" fmla="*/ 69850 h 1514475"/>
              <a:gd name="connsiteX10" fmla="*/ 88900 w 654050"/>
              <a:gd name="connsiteY10" fmla="*/ 104775 h 1514475"/>
              <a:gd name="connsiteX11" fmla="*/ 124716 w 654050"/>
              <a:gd name="connsiteY11" fmla="*/ 443813 h 1514475"/>
              <a:gd name="connsiteX0" fmla="*/ 94780 w 624114"/>
              <a:gd name="connsiteY0" fmla="*/ 443813 h 1450975"/>
              <a:gd name="connsiteX1" fmla="*/ 104970 w 624114"/>
              <a:gd name="connsiteY1" fmla="*/ 538827 h 1450975"/>
              <a:gd name="connsiteX2" fmla="*/ 126742 w 624114"/>
              <a:gd name="connsiteY2" fmla="*/ 595977 h 1450975"/>
              <a:gd name="connsiteX3" fmla="*/ 195474 w 624114"/>
              <a:gd name="connsiteY3" fmla="*/ 751100 h 1450975"/>
              <a:gd name="connsiteX4" fmla="*/ 4974 w 624114"/>
              <a:gd name="connsiteY4" fmla="*/ 1115769 h 1450975"/>
              <a:gd name="connsiteX5" fmla="*/ 0 w 624114"/>
              <a:gd name="connsiteY5" fmla="*/ 1157967 h 1450975"/>
              <a:gd name="connsiteX6" fmla="*/ 192314 w 624114"/>
              <a:gd name="connsiteY6" fmla="*/ 1450975 h 1450975"/>
              <a:gd name="connsiteX7" fmla="*/ 468539 w 624114"/>
              <a:gd name="connsiteY7" fmla="*/ 1400175 h 1450975"/>
              <a:gd name="connsiteX8" fmla="*/ 624114 w 624114"/>
              <a:gd name="connsiteY8" fmla="*/ 0 h 1450975"/>
              <a:gd name="connsiteX9" fmla="*/ 249464 w 624114"/>
              <a:gd name="connsiteY9" fmla="*/ 69850 h 1450975"/>
              <a:gd name="connsiteX10" fmla="*/ 58964 w 624114"/>
              <a:gd name="connsiteY10" fmla="*/ 104775 h 1450975"/>
              <a:gd name="connsiteX11" fmla="*/ 94780 w 624114"/>
              <a:gd name="connsiteY11" fmla="*/ 443813 h 1450975"/>
              <a:gd name="connsiteX0" fmla="*/ 94780 w 624114"/>
              <a:gd name="connsiteY0" fmla="*/ 443813 h 1400175"/>
              <a:gd name="connsiteX1" fmla="*/ 104970 w 624114"/>
              <a:gd name="connsiteY1" fmla="*/ 538827 h 1400175"/>
              <a:gd name="connsiteX2" fmla="*/ 126742 w 624114"/>
              <a:gd name="connsiteY2" fmla="*/ 595977 h 1400175"/>
              <a:gd name="connsiteX3" fmla="*/ 195474 w 624114"/>
              <a:gd name="connsiteY3" fmla="*/ 751100 h 1400175"/>
              <a:gd name="connsiteX4" fmla="*/ 4974 w 624114"/>
              <a:gd name="connsiteY4" fmla="*/ 1115769 h 1400175"/>
              <a:gd name="connsiteX5" fmla="*/ 0 w 624114"/>
              <a:gd name="connsiteY5" fmla="*/ 1157967 h 1400175"/>
              <a:gd name="connsiteX6" fmla="*/ 189592 w 624114"/>
              <a:gd name="connsiteY6" fmla="*/ 1246868 h 1400175"/>
              <a:gd name="connsiteX7" fmla="*/ 468539 w 624114"/>
              <a:gd name="connsiteY7" fmla="*/ 1400175 h 1400175"/>
              <a:gd name="connsiteX8" fmla="*/ 624114 w 624114"/>
              <a:gd name="connsiteY8" fmla="*/ 0 h 1400175"/>
              <a:gd name="connsiteX9" fmla="*/ 249464 w 624114"/>
              <a:gd name="connsiteY9" fmla="*/ 69850 h 1400175"/>
              <a:gd name="connsiteX10" fmla="*/ 58964 w 624114"/>
              <a:gd name="connsiteY10" fmla="*/ 104775 h 1400175"/>
              <a:gd name="connsiteX11" fmla="*/ 94780 w 624114"/>
              <a:gd name="connsiteY11" fmla="*/ 443813 h 1400175"/>
              <a:gd name="connsiteX0" fmla="*/ 94780 w 624114"/>
              <a:gd name="connsiteY0" fmla="*/ 443813 h 1400175"/>
              <a:gd name="connsiteX1" fmla="*/ 104970 w 624114"/>
              <a:gd name="connsiteY1" fmla="*/ 538827 h 1400175"/>
              <a:gd name="connsiteX2" fmla="*/ 126742 w 624114"/>
              <a:gd name="connsiteY2" fmla="*/ 595977 h 1400175"/>
              <a:gd name="connsiteX3" fmla="*/ 195474 w 624114"/>
              <a:gd name="connsiteY3" fmla="*/ 751100 h 1400175"/>
              <a:gd name="connsiteX4" fmla="*/ 4974 w 624114"/>
              <a:gd name="connsiteY4" fmla="*/ 1115769 h 1400175"/>
              <a:gd name="connsiteX5" fmla="*/ 0 w 624114"/>
              <a:gd name="connsiteY5" fmla="*/ 1157967 h 1400175"/>
              <a:gd name="connsiteX6" fmla="*/ 189592 w 624114"/>
              <a:gd name="connsiteY6" fmla="*/ 1246868 h 1400175"/>
              <a:gd name="connsiteX7" fmla="*/ 468539 w 624114"/>
              <a:gd name="connsiteY7" fmla="*/ 1400175 h 1400175"/>
              <a:gd name="connsiteX8" fmla="*/ 399581 w 624114"/>
              <a:gd name="connsiteY8" fmla="*/ 1066794 h 1400175"/>
              <a:gd name="connsiteX9" fmla="*/ 624114 w 624114"/>
              <a:gd name="connsiteY9" fmla="*/ 0 h 1400175"/>
              <a:gd name="connsiteX10" fmla="*/ 249464 w 624114"/>
              <a:gd name="connsiteY10" fmla="*/ 69850 h 1400175"/>
              <a:gd name="connsiteX11" fmla="*/ 58964 w 624114"/>
              <a:gd name="connsiteY11" fmla="*/ 104775 h 1400175"/>
              <a:gd name="connsiteX12" fmla="*/ 94780 w 624114"/>
              <a:gd name="connsiteY12" fmla="*/ 443813 h 1400175"/>
              <a:gd name="connsiteX0" fmla="*/ 94780 w 624114"/>
              <a:gd name="connsiteY0" fmla="*/ 443813 h 1250497"/>
              <a:gd name="connsiteX1" fmla="*/ 104970 w 624114"/>
              <a:gd name="connsiteY1" fmla="*/ 538827 h 1250497"/>
              <a:gd name="connsiteX2" fmla="*/ 126742 w 624114"/>
              <a:gd name="connsiteY2" fmla="*/ 595977 h 1250497"/>
              <a:gd name="connsiteX3" fmla="*/ 195474 w 624114"/>
              <a:gd name="connsiteY3" fmla="*/ 751100 h 1250497"/>
              <a:gd name="connsiteX4" fmla="*/ 4974 w 624114"/>
              <a:gd name="connsiteY4" fmla="*/ 1115769 h 1250497"/>
              <a:gd name="connsiteX5" fmla="*/ 0 w 624114"/>
              <a:gd name="connsiteY5" fmla="*/ 1157967 h 1250497"/>
              <a:gd name="connsiteX6" fmla="*/ 189592 w 624114"/>
              <a:gd name="connsiteY6" fmla="*/ 1246868 h 1250497"/>
              <a:gd name="connsiteX7" fmla="*/ 250824 w 624114"/>
              <a:gd name="connsiteY7" fmla="*/ 1250497 h 1250497"/>
              <a:gd name="connsiteX8" fmla="*/ 399581 w 624114"/>
              <a:gd name="connsiteY8" fmla="*/ 1066794 h 1250497"/>
              <a:gd name="connsiteX9" fmla="*/ 624114 w 624114"/>
              <a:gd name="connsiteY9" fmla="*/ 0 h 1250497"/>
              <a:gd name="connsiteX10" fmla="*/ 249464 w 624114"/>
              <a:gd name="connsiteY10" fmla="*/ 69850 h 1250497"/>
              <a:gd name="connsiteX11" fmla="*/ 58964 w 624114"/>
              <a:gd name="connsiteY11" fmla="*/ 104775 h 1250497"/>
              <a:gd name="connsiteX12" fmla="*/ 94780 w 624114"/>
              <a:gd name="connsiteY12" fmla="*/ 443813 h 1250497"/>
              <a:gd name="connsiteX0" fmla="*/ 94780 w 624114"/>
              <a:gd name="connsiteY0" fmla="*/ 443813 h 1250497"/>
              <a:gd name="connsiteX1" fmla="*/ 104970 w 624114"/>
              <a:gd name="connsiteY1" fmla="*/ 538827 h 1250497"/>
              <a:gd name="connsiteX2" fmla="*/ 126742 w 624114"/>
              <a:gd name="connsiteY2" fmla="*/ 595977 h 1250497"/>
              <a:gd name="connsiteX3" fmla="*/ 195474 w 624114"/>
              <a:gd name="connsiteY3" fmla="*/ 751100 h 1250497"/>
              <a:gd name="connsiteX4" fmla="*/ 4974 w 624114"/>
              <a:gd name="connsiteY4" fmla="*/ 1115769 h 1250497"/>
              <a:gd name="connsiteX5" fmla="*/ 0 w 624114"/>
              <a:gd name="connsiteY5" fmla="*/ 1157967 h 1250497"/>
              <a:gd name="connsiteX6" fmla="*/ 189592 w 624114"/>
              <a:gd name="connsiteY6" fmla="*/ 1246868 h 1250497"/>
              <a:gd name="connsiteX7" fmla="*/ 250824 w 624114"/>
              <a:gd name="connsiteY7" fmla="*/ 1250497 h 1250497"/>
              <a:gd name="connsiteX8" fmla="*/ 358760 w 624114"/>
              <a:gd name="connsiteY8" fmla="*/ 1126665 h 1250497"/>
              <a:gd name="connsiteX9" fmla="*/ 399581 w 624114"/>
              <a:gd name="connsiteY9" fmla="*/ 1066794 h 1250497"/>
              <a:gd name="connsiteX10" fmla="*/ 624114 w 624114"/>
              <a:gd name="connsiteY10" fmla="*/ 0 h 1250497"/>
              <a:gd name="connsiteX11" fmla="*/ 249464 w 624114"/>
              <a:gd name="connsiteY11" fmla="*/ 69850 h 1250497"/>
              <a:gd name="connsiteX12" fmla="*/ 58964 w 624114"/>
              <a:gd name="connsiteY12" fmla="*/ 104775 h 1250497"/>
              <a:gd name="connsiteX13" fmla="*/ 94780 w 624114"/>
              <a:gd name="connsiteY13" fmla="*/ 443813 h 1250497"/>
              <a:gd name="connsiteX0" fmla="*/ 94780 w 624114"/>
              <a:gd name="connsiteY0" fmla="*/ 443813 h 1250497"/>
              <a:gd name="connsiteX1" fmla="*/ 104970 w 624114"/>
              <a:gd name="connsiteY1" fmla="*/ 538827 h 1250497"/>
              <a:gd name="connsiteX2" fmla="*/ 126742 w 624114"/>
              <a:gd name="connsiteY2" fmla="*/ 595977 h 1250497"/>
              <a:gd name="connsiteX3" fmla="*/ 195474 w 624114"/>
              <a:gd name="connsiteY3" fmla="*/ 751100 h 1250497"/>
              <a:gd name="connsiteX4" fmla="*/ 4974 w 624114"/>
              <a:gd name="connsiteY4" fmla="*/ 1115769 h 1250497"/>
              <a:gd name="connsiteX5" fmla="*/ 0 w 624114"/>
              <a:gd name="connsiteY5" fmla="*/ 1157967 h 1250497"/>
              <a:gd name="connsiteX6" fmla="*/ 189592 w 624114"/>
              <a:gd name="connsiteY6" fmla="*/ 1246868 h 1250497"/>
              <a:gd name="connsiteX7" fmla="*/ 250824 w 624114"/>
              <a:gd name="connsiteY7" fmla="*/ 1250497 h 1250497"/>
              <a:gd name="connsiteX8" fmla="*/ 385275 w 624114"/>
              <a:gd name="connsiteY8" fmla="*/ 1039565 h 1250497"/>
              <a:gd name="connsiteX9" fmla="*/ 399581 w 624114"/>
              <a:gd name="connsiteY9" fmla="*/ 1066794 h 1250497"/>
              <a:gd name="connsiteX10" fmla="*/ 624114 w 624114"/>
              <a:gd name="connsiteY10" fmla="*/ 0 h 1250497"/>
              <a:gd name="connsiteX11" fmla="*/ 249464 w 624114"/>
              <a:gd name="connsiteY11" fmla="*/ 69850 h 1250497"/>
              <a:gd name="connsiteX12" fmla="*/ 58964 w 624114"/>
              <a:gd name="connsiteY12" fmla="*/ 104775 h 1250497"/>
              <a:gd name="connsiteX13" fmla="*/ 94780 w 624114"/>
              <a:gd name="connsiteY13" fmla="*/ 443813 h 1250497"/>
              <a:gd name="connsiteX0" fmla="*/ 94780 w 624114"/>
              <a:gd name="connsiteY0" fmla="*/ 443813 h 1250497"/>
              <a:gd name="connsiteX1" fmla="*/ 104970 w 624114"/>
              <a:gd name="connsiteY1" fmla="*/ 538827 h 1250497"/>
              <a:gd name="connsiteX2" fmla="*/ 126742 w 624114"/>
              <a:gd name="connsiteY2" fmla="*/ 595977 h 1250497"/>
              <a:gd name="connsiteX3" fmla="*/ 195474 w 624114"/>
              <a:gd name="connsiteY3" fmla="*/ 751100 h 1250497"/>
              <a:gd name="connsiteX4" fmla="*/ 4974 w 624114"/>
              <a:gd name="connsiteY4" fmla="*/ 1115769 h 1250497"/>
              <a:gd name="connsiteX5" fmla="*/ 0 w 624114"/>
              <a:gd name="connsiteY5" fmla="*/ 1157967 h 1250497"/>
              <a:gd name="connsiteX6" fmla="*/ 189592 w 624114"/>
              <a:gd name="connsiteY6" fmla="*/ 1246868 h 1250497"/>
              <a:gd name="connsiteX7" fmla="*/ 250824 w 624114"/>
              <a:gd name="connsiteY7" fmla="*/ 1250497 h 1250497"/>
              <a:gd name="connsiteX8" fmla="*/ 385275 w 624114"/>
              <a:gd name="connsiteY8" fmla="*/ 1039565 h 1250497"/>
              <a:gd name="connsiteX9" fmla="*/ 547880 w 624114"/>
              <a:gd name="connsiteY9" fmla="*/ 1089232 h 1250497"/>
              <a:gd name="connsiteX10" fmla="*/ 624114 w 624114"/>
              <a:gd name="connsiteY10" fmla="*/ 0 h 1250497"/>
              <a:gd name="connsiteX11" fmla="*/ 249464 w 624114"/>
              <a:gd name="connsiteY11" fmla="*/ 69850 h 1250497"/>
              <a:gd name="connsiteX12" fmla="*/ 58964 w 624114"/>
              <a:gd name="connsiteY12" fmla="*/ 104775 h 1250497"/>
              <a:gd name="connsiteX13" fmla="*/ 94780 w 624114"/>
              <a:gd name="connsiteY13" fmla="*/ 443813 h 1250497"/>
              <a:gd name="connsiteX0" fmla="*/ 94780 w 624114"/>
              <a:gd name="connsiteY0" fmla="*/ 443813 h 1250497"/>
              <a:gd name="connsiteX1" fmla="*/ 104970 w 624114"/>
              <a:gd name="connsiteY1" fmla="*/ 538827 h 1250497"/>
              <a:gd name="connsiteX2" fmla="*/ 126742 w 624114"/>
              <a:gd name="connsiteY2" fmla="*/ 595977 h 1250497"/>
              <a:gd name="connsiteX3" fmla="*/ 195474 w 624114"/>
              <a:gd name="connsiteY3" fmla="*/ 751100 h 1250497"/>
              <a:gd name="connsiteX4" fmla="*/ 4974 w 624114"/>
              <a:gd name="connsiteY4" fmla="*/ 1115769 h 1250497"/>
              <a:gd name="connsiteX5" fmla="*/ 0 w 624114"/>
              <a:gd name="connsiteY5" fmla="*/ 1157967 h 1250497"/>
              <a:gd name="connsiteX6" fmla="*/ 189592 w 624114"/>
              <a:gd name="connsiteY6" fmla="*/ 1246868 h 1250497"/>
              <a:gd name="connsiteX7" fmla="*/ 250824 w 624114"/>
              <a:gd name="connsiteY7" fmla="*/ 1250497 h 1250497"/>
              <a:gd name="connsiteX8" fmla="*/ 385275 w 624114"/>
              <a:gd name="connsiteY8" fmla="*/ 1039565 h 1250497"/>
              <a:gd name="connsiteX9" fmla="*/ 547880 w 624114"/>
              <a:gd name="connsiteY9" fmla="*/ 1089232 h 1250497"/>
              <a:gd name="connsiteX10" fmla="*/ 571031 w 624114"/>
              <a:gd name="connsiteY10" fmla="*/ 775601 h 1250497"/>
              <a:gd name="connsiteX11" fmla="*/ 624114 w 624114"/>
              <a:gd name="connsiteY11" fmla="*/ 0 h 1250497"/>
              <a:gd name="connsiteX12" fmla="*/ 249464 w 624114"/>
              <a:gd name="connsiteY12" fmla="*/ 69850 h 1250497"/>
              <a:gd name="connsiteX13" fmla="*/ 58964 w 624114"/>
              <a:gd name="connsiteY13" fmla="*/ 104775 h 1250497"/>
              <a:gd name="connsiteX14" fmla="*/ 94780 w 624114"/>
              <a:gd name="connsiteY14" fmla="*/ 443813 h 1250497"/>
              <a:gd name="connsiteX0" fmla="*/ 94780 w 649932"/>
              <a:gd name="connsiteY0" fmla="*/ 443813 h 1250497"/>
              <a:gd name="connsiteX1" fmla="*/ 104970 w 649932"/>
              <a:gd name="connsiteY1" fmla="*/ 538827 h 1250497"/>
              <a:gd name="connsiteX2" fmla="*/ 126742 w 649932"/>
              <a:gd name="connsiteY2" fmla="*/ 595977 h 1250497"/>
              <a:gd name="connsiteX3" fmla="*/ 195474 w 649932"/>
              <a:gd name="connsiteY3" fmla="*/ 751100 h 1250497"/>
              <a:gd name="connsiteX4" fmla="*/ 4974 w 649932"/>
              <a:gd name="connsiteY4" fmla="*/ 1115769 h 1250497"/>
              <a:gd name="connsiteX5" fmla="*/ 0 w 649932"/>
              <a:gd name="connsiteY5" fmla="*/ 1157967 h 1250497"/>
              <a:gd name="connsiteX6" fmla="*/ 189592 w 649932"/>
              <a:gd name="connsiteY6" fmla="*/ 1246868 h 1250497"/>
              <a:gd name="connsiteX7" fmla="*/ 250824 w 649932"/>
              <a:gd name="connsiteY7" fmla="*/ 1250497 h 1250497"/>
              <a:gd name="connsiteX8" fmla="*/ 385275 w 649932"/>
              <a:gd name="connsiteY8" fmla="*/ 1039565 h 1250497"/>
              <a:gd name="connsiteX9" fmla="*/ 547880 w 649932"/>
              <a:gd name="connsiteY9" fmla="*/ 1089232 h 1250497"/>
              <a:gd name="connsiteX10" fmla="*/ 649932 w 649932"/>
              <a:gd name="connsiteY10" fmla="*/ 871520 h 1250497"/>
              <a:gd name="connsiteX11" fmla="*/ 624114 w 649932"/>
              <a:gd name="connsiteY11" fmla="*/ 0 h 1250497"/>
              <a:gd name="connsiteX12" fmla="*/ 249464 w 649932"/>
              <a:gd name="connsiteY12" fmla="*/ 69850 h 1250497"/>
              <a:gd name="connsiteX13" fmla="*/ 58964 w 649932"/>
              <a:gd name="connsiteY13" fmla="*/ 104775 h 1250497"/>
              <a:gd name="connsiteX14" fmla="*/ 94780 w 649932"/>
              <a:gd name="connsiteY14" fmla="*/ 443813 h 1250497"/>
              <a:gd name="connsiteX0" fmla="*/ 94780 w 649932"/>
              <a:gd name="connsiteY0" fmla="*/ 443813 h 1250497"/>
              <a:gd name="connsiteX1" fmla="*/ 104970 w 649932"/>
              <a:gd name="connsiteY1" fmla="*/ 538827 h 1250497"/>
              <a:gd name="connsiteX2" fmla="*/ 126742 w 649932"/>
              <a:gd name="connsiteY2" fmla="*/ 595977 h 1250497"/>
              <a:gd name="connsiteX3" fmla="*/ 195474 w 649932"/>
              <a:gd name="connsiteY3" fmla="*/ 751100 h 1250497"/>
              <a:gd name="connsiteX4" fmla="*/ 4974 w 649932"/>
              <a:gd name="connsiteY4" fmla="*/ 1115769 h 1250497"/>
              <a:gd name="connsiteX5" fmla="*/ 0 w 649932"/>
              <a:gd name="connsiteY5" fmla="*/ 1157967 h 1250497"/>
              <a:gd name="connsiteX6" fmla="*/ 189592 w 649932"/>
              <a:gd name="connsiteY6" fmla="*/ 1246868 h 1250497"/>
              <a:gd name="connsiteX7" fmla="*/ 250824 w 649932"/>
              <a:gd name="connsiteY7" fmla="*/ 1250497 h 1250497"/>
              <a:gd name="connsiteX8" fmla="*/ 385275 w 649932"/>
              <a:gd name="connsiteY8" fmla="*/ 1039565 h 1250497"/>
              <a:gd name="connsiteX9" fmla="*/ 547880 w 649932"/>
              <a:gd name="connsiteY9" fmla="*/ 1089232 h 1250497"/>
              <a:gd name="connsiteX10" fmla="*/ 649932 w 649932"/>
              <a:gd name="connsiteY10" fmla="*/ 871520 h 1250497"/>
              <a:gd name="connsiteX11" fmla="*/ 647231 w 649932"/>
              <a:gd name="connsiteY11" fmla="*/ 740223 h 1250497"/>
              <a:gd name="connsiteX12" fmla="*/ 624114 w 649932"/>
              <a:gd name="connsiteY12" fmla="*/ 0 h 1250497"/>
              <a:gd name="connsiteX13" fmla="*/ 249464 w 649932"/>
              <a:gd name="connsiteY13" fmla="*/ 69850 h 1250497"/>
              <a:gd name="connsiteX14" fmla="*/ 58964 w 649932"/>
              <a:gd name="connsiteY14" fmla="*/ 104775 h 1250497"/>
              <a:gd name="connsiteX15" fmla="*/ 94780 w 649932"/>
              <a:gd name="connsiteY15" fmla="*/ 443813 h 1250497"/>
              <a:gd name="connsiteX0" fmla="*/ 94780 w 649932"/>
              <a:gd name="connsiteY0" fmla="*/ 443813 h 1250497"/>
              <a:gd name="connsiteX1" fmla="*/ 104970 w 649932"/>
              <a:gd name="connsiteY1" fmla="*/ 538827 h 1250497"/>
              <a:gd name="connsiteX2" fmla="*/ 126742 w 649932"/>
              <a:gd name="connsiteY2" fmla="*/ 595977 h 1250497"/>
              <a:gd name="connsiteX3" fmla="*/ 195474 w 649932"/>
              <a:gd name="connsiteY3" fmla="*/ 751100 h 1250497"/>
              <a:gd name="connsiteX4" fmla="*/ 4974 w 649932"/>
              <a:gd name="connsiteY4" fmla="*/ 1115769 h 1250497"/>
              <a:gd name="connsiteX5" fmla="*/ 0 w 649932"/>
              <a:gd name="connsiteY5" fmla="*/ 1157967 h 1250497"/>
              <a:gd name="connsiteX6" fmla="*/ 189592 w 649932"/>
              <a:gd name="connsiteY6" fmla="*/ 1246868 h 1250497"/>
              <a:gd name="connsiteX7" fmla="*/ 250824 w 649932"/>
              <a:gd name="connsiteY7" fmla="*/ 1250497 h 1250497"/>
              <a:gd name="connsiteX8" fmla="*/ 385275 w 649932"/>
              <a:gd name="connsiteY8" fmla="*/ 1039565 h 1250497"/>
              <a:gd name="connsiteX9" fmla="*/ 547880 w 649932"/>
              <a:gd name="connsiteY9" fmla="*/ 1089232 h 1250497"/>
              <a:gd name="connsiteX10" fmla="*/ 649932 w 649932"/>
              <a:gd name="connsiteY10" fmla="*/ 871520 h 1250497"/>
              <a:gd name="connsiteX11" fmla="*/ 281178 w 649932"/>
              <a:gd name="connsiteY11" fmla="*/ 689866 h 1250497"/>
              <a:gd name="connsiteX12" fmla="*/ 624114 w 649932"/>
              <a:gd name="connsiteY12" fmla="*/ 0 h 1250497"/>
              <a:gd name="connsiteX13" fmla="*/ 249464 w 649932"/>
              <a:gd name="connsiteY13" fmla="*/ 69850 h 1250497"/>
              <a:gd name="connsiteX14" fmla="*/ 58964 w 649932"/>
              <a:gd name="connsiteY14" fmla="*/ 104775 h 1250497"/>
              <a:gd name="connsiteX15" fmla="*/ 94780 w 649932"/>
              <a:gd name="connsiteY15" fmla="*/ 443813 h 1250497"/>
              <a:gd name="connsiteX0" fmla="*/ 94780 w 649932"/>
              <a:gd name="connsiteY0" fmla="*/ 373963 h 1180647"/>
              <a:gd name="connsiteX1" fmla="*/ 104970 w 649932"/>
              <a:gd name="connsiteY1" fmla="*/ 468977 h 1180647"/>
              <a:gd name="connsiteX2" fmla="*/ 126742 w 649932"/>
              <a:gd name="connsiteY2" fmla="*/ 526127 h 1180647"/>
              <a:gd name="connsiteX3" fmla="*/ 195474 w 649932"/>
              <a:gd name="connsiteY3" fmla="*/ 681250 h 1180647"/>
              <a:gd name="connsiteX4" fmla="*/ 4974 w 649932"/>
              <a:gd name="connsiteY4" fmla="*/ 1045919 h 1180647"/>
              <a:gd name="connsiteX5" fmla="*/ 0 w 649932"/>
              <a:gd name="connsiteY5" fmla="*/ 1088117 h 1180647"/>
              <a:gd name="connsiteX6" fmla="*/ 189592 w 649932"/>
              <a:gd name="connsiteY6" fmla="*/ 1177018 h 1180647"/>
              <a:gd name="connsiteX7" fmla="*/ 250824 w 649932"/>
              <a:gd name="connsiteY7" fmla="*/ 1180647 h 1180647"/>
              <a:gd name="connsiteX8" fmla="*/ 385275 w 649932"/>
              <a:gd name="connsiteY8" fmla="*/ 969715 h 1180647"/>
              <a:gd name="connsiteX9" fmla="*/ 547880 w 649932"/>
              <a:gd name="connsiteY9" fmla="*/ 1019382 h 1180647"/>
              <a:gd name="connsiteX10" fmla="*/ 649932 w 649932"/>
              <a:gd name="connsiteY10" fmla="*/ 801670 h 1180647"/>
              <a:gd name="connsiteX11" fmla="*/ 281178 w 649932"/>
              <a:gd name="connsiteY11" fmla="*/ 620016 h 1180647"/>
              <a:gd name="connsiteX12" fmla="*/ 332220 w 649932"/>
              <a:gd name="connsiteY12" fmla="*/ 482594 h 1180647"/>
              <a:gd name="connsiteX13" fmla="*/ 249464 w 649932"/>
              <a:gd name="connsiteY13" fmla="*/ 0 h 1180647"/>
              <a:gd name="connsiteX14" fmla="*/ 58964 w 649932"/>
              <a:gd name="connsiteY14" fmla="*/ 34925 h 1180647"/>
              <a:gd name="connsiteX15" fmla="*/ 94780 w 649932"/>
              <a:gd name="connsiteY15" fmla="*/ 373963 h 1180647"/>
              <a:gd name="connsiteX0" fmla="*/ 94780 w 649932"/>
              <a:gd name="connsiteY0" fmla="*/ 396421 h 1203105"/>
              <a:gd name="connsiteX1" fmla="*/ 104970 w 649932"/>
              <a:gd name="connsiteY1" fmla="*/ 491435 h 1203105"/>
              <a:gd name="connsiteX2" fmla="*/ 126742 w 649932"/>
              <a:gd name="connsiteY2" fmla="*/ 548585 h 1203105"/>
              <a:gd name="connsiteX3" fmla="*/ 195474 w 649932"/>
              <a:gd name="connsiteY3" fmla="*/ 703708 h 1203105"/>
              <a:gd name="connsiteX4" fmla="*/ 4974 w 649932"/>
              <a:gd name="connsiteY4" fmla="*/ 1068377 h 1203105"/>
              <a:gd name="connsiteX5" fmla="*/ 0 w 649932"/>
              <a:gd name="connsiteY5" fmla="*/ 1110575 h 1203105"/>
              <a:gd name="connsiteX6" fmla="*/ 189592 w 649932"/>
              <a:gd name="connsiteY6" fmla="*/ 1199476 h 1203105"/>
              <a:gd name="connsiteX7" fmla="*/ 250824 w 649932"/>
              <a:gd name="connsiteY7" fmla="*/ 1203105 h 1203105"/>
              <a:gd name="connsiteX8" fmla="*/ 385275 w 649932"/>
              <a:gd name="connsiteY8" fmla="*/ 992173 h 1203105"/>
              <a:gd name="connsiteX9" fmla="*/ 547880 w 649932"/>
              <a:gd name="connsiteY9" fmla="*/ 1041840 h 1203105"/>
              <a:gd name="connsiteX10" fmla="*/ 649932 w 649932"/>
              <a:gd name="connsiteY10" fmla="*/ 824128 h 1203105"/>
              <a:gd name="connsiteX11" fmla="*/ 281178 w 649932"/>
              <a:gd name="connsiteY11" fmla="*/ 642474 h 1203105"/>
              <a:gd name="connsiteX12" fmla="*/ 332220 w 649932"/>
              <a:gd name="connsiteY12" fmla="*/ 505052 h 1203105"/>
              <a:gd name="connsiteX13" fmla="*/ 246725 w 649932"/>
              <a:gd name="connsiteY13" fmla="*/ 0 h 1203105"/>
              <a:gd name="connsiteX14" fmla="*/ 58964 w 649932"/>
              <a:gd name="connsiteY14" fmla="*/ 57383 h 1203105"/>
              <a:gd name="connsiteX15" fmla="*/ 94780 w 649932"/>
              <a:gd name="connsiteY15" fmla="*/ 396421 h 1203105"/>
              <a:gd name="connsiteX0" fmla="*/ 94780 w 649932"/>
              <a:gd name="connsiteY0" fmla="*/ 396421 h 1203105"/>
              <a:gd name="connsiteX1" fmla="*/ 104970 w 649932"/>
              <a:gd name="connsiteY1" fmla="*/ 491435 h 1203105"/>
              <a:gd name="connsiteX2" fmla="*/ 126742 w 649932"/>
              <a:gd name="connsiteY2" fmla="*/ 548585 h 1203105"/>
              <a:gd name="connsiteX3" fmla="*/ 195474 w 649932"/>
              <a:gd name="connsiteY3" fmla="*/ 703708 h 1203105"/>
              <a:gd name="connsiteX4" fmla="*/ 4974 w 649932"/>
              <a:gd name="connsiteY4" fmla="*/ 1068377 h 1203105"/>
              <a:gd name="connsiteX5" fmla="*/ 0 w 649932"/>
              <a:gd name="connsiteY5" fmla="*/ 1110575 h 1203105"/>
              <a:gd name="connsiteX6" fmla="*/ 189592 w 649932"/>
              <a:gd name="connsiteY6" fmla="*/ 1199476 h 1203105"/>
              <a:gd name="connsiteX7" fmla="*/ 250824 w 649932"/>
              <a:gd name="connsiteY7" fmla="*/ 1203105 h 1203105"/>
              <a:gd name="connsiteX8" fmla="*/ 385275 w 649932"/>
              <a:gd name="connsiteY8" fmla="*/ 992173 h 1203105"/>
              <a:gd name="connsiteX9" fmla="*/ 547880 w 649932"/>
              <a:gd name="connsiteY9" fmla="*/ 1041840 h 1203105"/>
              <a:gd name="connsiteX10" fmla="*/ 649932 w 649932"/>
              <a:gd name="connsiteY10" fmla="*/ 824128 h 1203105"/>
              <a:gd name="connsiteX11" fmla="*/ 281178 w 649932"/>
              <a:gd name="connsiteY11" fmla="*/ 642474 h 1203105"/>
              <a:gd name="connsiteX12" fmla="*/ 332220 w 649932"/>
              <a:gd name="connsiteY12" fmla="*/ 505052 h 1203105"/>
              <a:gd name="connsiteX13" fmla="*/ 246725 w 649932"/>
              <a:gd name="connsiteY13" fmla="*/ 0 h 1203105"/>
              <a:gd name="connsiteX14" fmla="*/ 58964 w 649932"/>
              <a:gd name="connsiteY14" fmla="*/ 57383 h 1203105"/>
              <a:gd name="connsiteX15" fmla="*/ 81174 w 649932"/>
              <a:gd name="connsiteY15" fmla="*/ 257402 h 1203105"/>
              <a:gd name="connsiteX16" fmla="*/ 94780 w 649932"/>
              <a:gd name="connsiteY16" fmla="*/ 396421 h 1203105"/>
              <a:gd name="connsiteX0" fmla="*/ 94780 w 649932"/>
              <a:gd name="connsiteY0" fmla="*/ 396421 h 1203105"/>
              <a:gd name="connsiteX1" fmla="*/ 104970 w 649932"/>
              <a:gd name="connsiteY1" fmla="*/ 491435 h 1203105"/>
              <a:gd name="connsiteX2" fmla="*/ 126742 w 649932"/>
              <a:gd name="connsiteY2" fmla="*/ 548585 h 1203105"/>
              <a:gd name="connsiteX3" fmla="*/ 195474 w 649932"/>
              <a:gd name="connsiteY3" fmla="*/ 703708 h 1203105"/>
              <a:gd name="connsiteX4" fmla="*/ 4974 w 649932"/>
              <a:gd name="connsiteY4" fmla="*/ 1068377 h 1203105"/>
              <a:gd name="connsiteX5" fmla="*/ 0 w 649932"/>
              <a:gd name="connsiteY5" fmla="*/ 1110575 h 1203105"/>
              <a:gd name="connsiteX6" fmla="*/ 189592 w 649932"/>
              <a:gd name="connsiteY6" fmla="*/ 1199476 h 1203105"/>
              <a:gd name="connsiteX7" fmla="*/ 250824 w 649932"/>
              <a:gd name="connsiteY7" fmla="*/ 1203105 h 1203105"/>
              <a:gd name="connsiteX8" fmla="*/ 385275 w 649932"/>
              <a:gd name="connsiteY8" fmla="*/ 992173 h 1203105"/>
              <a:gd name="connsiteX9" fmla="*/ 547880 w 649932"/>
              <a:gd name="connsiteY9" fmla="*/ 1041840 h 1203105"/>
              <a:gd name="connsiteX10" fmla="*/ 649932 w 649932"/>
              <a:gd name="connsiteY10" fmla="*/ 824128 h 1203105"/>
              <a:gd name="connsiteX11" fmla="*/ 281178 w 649932"/>
              <a:gd name="connsiteY11" fmla="*/ 642474 h 1203105"/>
              <a:gd name="connsiteX12" fmla="*/ 332220 w 649932"/>
              <a:gd name="connsiteY12" fmla="*/ 505052 h 1203105"/>
              <a:gd name="connsiteX13" fmla="*/ 246725 w 649932"/>
              <a:gd name="connsiteY13" fmla="*/ 0 h 1203105"/>
              <a:gd name="connsiteX14" fmla="*/ 58964 w 649932"/>
              <a:gd name="connsiteY14" fmla="*/ 57383 h 1203105"/>
              <a:gd name="connsiteX15" fmla="*/ 81174 w 649932"/>
              <a:gd name="connsiteY15" fmla="*/ 257402 h 1203105"/>
              <a:gd name="connsiteX16" fmla="*/ 94780 w 649932"/>
              <a:gd name="connsiteY16" fmla="*/ 396421 h 1203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9932" h="1203105">
                <a:moveTo>
                  <a:pt x="94780" y="396421"/>
                </a:moveTo>
                <a:lnTo>
                  <a:pt x="104970" y="491435"/>
                </a:lnTo>
                <a:lnTo>
                  <a:pt x="126742" y="548585"/>
                </a:lnTo>
                <a:lnTo>
                  <a:pt x="195474" y="703708"/>
                </a:lnTo>
                <a:lnTo>
                  <a:pt x="4974" y="1068377"/>
                </a:lnTo>
                <a:lnTo>
                  <a:pt x="0" y="1110575"/>
                </a:lnTo>
                <a:lnTo>
                  <a:pt x="189592" y="1199476"/>
                </a:lnTo>
                <a:lnTo>
                  <a:pt x="250824" y="1203105"/>
                </a:lnTo>
                <a:lnTo>
                  <a:pt x="385275" y="992173"/>
                </a:lnTo>
                <a:lnTo>
                  <a:pt x="547880" y="1041840"/>
                </a:lnTo>
                <a:lnTo>
                  <a:pt x="649932" y="824128"/>
                </a:lnTo>
                <a:cubicBezTo>
                  <a:pt x="649032" y="780362"/>
                  <a:pt x="282078" y="686240"/>
                  <a:pt x="281178" y="642474"/>
                </a:cubicBezTo>
                <a:lnTo>
                  <a:pt x="332220" y="505052"/>
                </a:lnTo>
                <a:lnTo>
                  <a:pt x="246725" y="0"/>
                </a:lnTo>
                <a:lnTo>
                  <a:pt x="58964" y="57383"/>
                </a:lnTo>
                <a:cubicBezTo>
                  <a:pt x="66367" y="124056"/>
                  <a:pt x="88722" y="289373"/>
                  <a:pt x="81174" y="257402"/>
                </a:cubicBezTo>
                <a:lnTo>
                  <a:pt x="94780" y="396421"/>
                </a:lnTo>
                <a:close/>
              </a:path>
            </a:pathLst>
          </a:custGeom>
          <a:solidFill>
            <a:schemeClr val="accent4">
              <a:alpha val="28000"/>
            </a:schemeClr>
          </a:solidFill>
          <a:ln w="12700">
            <a:solidFill>
              <a:srgbClr val="7030A0"/>
            </a:solidFill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pl-PL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WYBRANE ZAGADNIENIA Z KONSULTACJI DLA CAŁEJ JEDNOSTKI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22" name="Łącznik prosty 21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ostokąt 9"/>
          <p:cNvSpPr/>
          <p:nvPr/>
        </p:nvSpPr>
        <p:spPr>
          <a:xfrm>
            <a:off x="5331076" y="6026331"/>
            <a:ext cx="1643074" cy="28575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pl-PL" sz="900" dirty="0" smtClean="0"/>
              <a:t>PRZEDSIĘBIORCZOŚĆ I USŁUGI</a:t>
            </a:r>
            <a:endParaRPr lang="pl-PL" sz="900" dirty="0"/>
          </a:p>
        </p:txBody>
      </p:sp>
      <p:sp>
        <p:nvSpPr>
          <p:cNvPr id="11" name="Prostokąt 10"/>
          <p:cNvSpPr/>
          <p:nvPr/>
        </p:nvSpPr>
        <p:spPr>
          <a:xfrm>
            <a:off x="7391712" y="6022998"/>
            <a:ext cx="1428760" cy="21431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52000" lvl="0" indent="-252000" algn="just">
              <a:spcBef>
                <a:spcPct val="0"/>
              </a:spcBef>
              <a:defRPr/>
            </a:pPr>
            <a:r>
              <a:rPr lang="pl-PL" sz="900" dirty="0" smtClean="0"/>
              <a:t>PRZEMIESZCZANIE SIĘ</a:t>
            </a:r>
            <a:endParaRPr lang="pl-PL" sz="900" dirty="0"/>
          </a:p>
        </p:txBody>
      </p:sp>
      <p:sp>
        <p:nvSpPr>
          <p:cNvPr id="12" name="Prostokąt 11"/>
          <p:cNvSpPr/>
          <p:nvPr/>
        </p:nvSpPr>
        <p:spPr>
          <a:xfrm>
            <a:off x="7080560" y="6072206"/>
            <a:ext cx="357190" cy="143385"/>
          </a:xfrm>
          <a:prstGeom prst="rect">
            <a:avLst/>
          </a:prstGeom>
          <a:gradFill flip="none" rotWithShape="1">
            <a:gsLst>
              <a:gs pos="0">
                <a:srgbClr val="00FFFF"/>
              </a:gs>
              <a:gs pos="50000">
                <a:srgbClr val="00B0F0"/>
              </a:gs>
              <a:gs pos="100000">
                <a:schemeClr val="tx2">
                  <a:lumMod val="75000"/>
                </a:schemeClr>
              </a:gs>
            </a:gsLst>
            <a:lin ang="10800000" scaled="1"/>
            <a:tileRect/>
          </a:gradFill>
          <a:ln w="254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5004048" y="6072206"/>
            <a:ext cx="357190" cy="14287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50000">
                <a:srgbClr val="FF0000"/>
              </a:gs>
              <a:gs pos="100000">
                <a:srgbClr val="C00000"/>
              </a:gs>
            </a:gsLst>
            <a:lin ang="10800000" scaled="1"/>
            <a:tileRect/>
          </a:gradFill>
          <a:ln w="254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2752025" y="6072206"/>
            <a:ext cx="357190" cy="142876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C000"/>
              </a:gs>
              <a:gs pos="100000">
                <a:schemeClr val="accent6">
                  <a:lumMod val="75000"/>
                </a:schemeClr>
              </a:gs>
            </a:gsLst>
            <a:lin ang="10800000" scaled="1"/>
            <a:tileRect/>
          </a:gradFill>
          <a:ln w="254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1428729" y="6072206"/>
            <a:ext cx="357190" cy="142876"/>
          </a:xfrm>
          <a:prstGeom prst="rect">
            <a:avLst/>
          </a:prstGeom>
          <a:gradFill flip="none" rotWithShape="1">
            <a:gsLst>
              <a:gs pos="0">
                <a:srgbClr val="FF66CC"/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rgbClr val="7030A0"/>
              </a:gs>
            </a:gsLst>
            <a:lin ang="10800000" scaled="1"/>
            <a:tileRect/>
          </a:gradFill>
          <a:ln w="254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/>
          <p:cNvSpPr/>
          <p:nvPr/>
        </p:nvSpPr>
        <p:spPr>
          <a:xfrm>
            <a:off x="1753748" y="6023483"/>
            <a:ext cx="857256" cy="22532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52000" lvl="0" indent="-252000" algn="just">
              <a:spcBef>
                <a:spcPct val="0"/>
              </a:spcBef>
              <a:defRPr/>
            </a:pPr>
            <a:r>
              <a:rPr lang="pl-PL" sz="900" dirty="0" smtClean="0"/>
              <a:t>TOŻSAMOŚĆ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3075222" y="6020083"/>
            <a:ext cx="1928826" cy="28575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52000" lvl="0" indent="-252000" algn="just">
              <a:spcBef>
                <a:spcPct val="0"/>
              </a:spcBef>
              <a:defRPr/>
            </a:pPr>
            <a:r>
              <a:rPr lang="pl-PL" sz="900" dirty="0" smtClean="0"/>
              <a:t>PRZESTRZEŃ PUBLICZNA I ZIELEŃ</a:t>
            </a:r>
            <a:endParaRPr lang="pl-PL" sz="900" dirty="0"/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900" dirty="0"/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900" dirty="0"/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900" dirty="0"/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900" dirty="0"/>
          </a:p>
          <a:p>
            <a:pPr marL="252000" lvl="0" indent="-252000" algn="just">
              <a:spcBef>
                <a:spcPct val="0"/>
              </a:spcBef>
              <a:defRPr/>
            </a:pPr>
            <a:endParaRPr lang="pl-PL" sz="900" dirty="0"/>
          </a:p>
        </p:txBody>
      </p:sp>
      <p:pic>
        <p:nvPicPr>
          <p:cNvPr id="76" name="Obraz 75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sp>
        <p:nvSpPr>
          <p:cNvPr id="77" name="Prostokąt zaokrąglony 76"/>
          <p:cNvSpPr/>
          <p:nvPr/>
        </p:nvSpPr>
        <p:spPr>
          <a:xfrm>
            <a:off x="2267744" y="4149080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78" name="Prostokąt zaokrąglony 77"/>
          <p:cNvSpPr/>
          <p:nvPr/>
        </p:nvSpPr>
        <p:spPr>
          <a:xfrm>
            <a:off x="3563888" y="2204864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79" name="Prostokąt zaokrąglony 78"/>
          <p:cNvSpPr/>
          <p:nvPr/>
        </p:nvSpPr>
        <p:spPr>
          <a:xfrm>
            <a:off x="5959910" y="2060848"/>
            <a:ext cx="196266" cy="14401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096665" y="2204864"/>
            <a:ext cx="3240360" cy="2952328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ZESPÓŁ PROJEKTOWY JEDNOSTKI JAGODNO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mgr inż. Michał Ciesielski [lider]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mgr inż. Małgorzata </a:t>
            </a:r>
            <a:r>
              <a:rPr lang="pl-PL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Klarczyk</a:t>
            </a:r>
            <a:endParaRPr lang="pl-PL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mgr inż. Hubert </a:t>
            </a:r>
            <a:r>
              <a:rPr lang="pl-PL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Łęgosz</a:t>
            </a:r>
            <a:endParaRPr lang="pl-PL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ZESPÓŁ KOORDYNUJĄCY ZADANIE „OSIEDLA KOMPLETNE”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mgr inż.  Natalia Golis [z-ca dyrektora BRW]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mgr inż.  Tomasz Smoliński [lider]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mgr inż.  Marta Kubierecka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mgr inż.  arch.  Anna Smolińska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mgr inż.  Michał Wiącek</a:t>
            </a:r>
          </a:p>
          <a:p>
            <a:pPr>
              <a:spcBef>
                <a:spcPts val="60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PRZY ETAPIE I PROJEKTU „OSIEDLA KOMPLETNE”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Wydział Partycypacji Społecznej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Fundacja na Rzecz Studiów Europejskich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Wrocławskie Forum Osiedlowe (wsparcie merytoryczne)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Biuro Rozwoju Gospodarczego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Biuro Zrównoważonej Mobilności</a:t>
            </a:r>
          </a:p>
          <a:p>
            <a:pPr>
              <a:spcBef>
                <a:spcPts val="600"/>
              </a:spcBef>
            </a:pPr>
            <a:r>
              <a:rPr lang="pl-PL" sz="800" cap="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Autorzy dokumentacji fotograficznej</a:t>
            </a: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Małgorzata </a:t>
            </a:r>
            <a:r>
              <a:rPr lang="pl-PL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Klarczyk</a:t>
            </a: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Hubert </a:t>
            </a:r>
            <a:r>
              <a:rPr lang="pl-PL" sz="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Łęgosz</a:t>
            </a:r>
            <a:endParaRPr lang="pl-PL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</a:p>
          <a:p>
            <a:pPr>
              <a:spcBef>
                <a:spcPct val="0"/>
              </a:spcBef>
            </a:pPr>
            <a:endParaRPr lang="pl-PL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 </a:t>
            </a:r>
          </a:p>
          <a:p>
            <a:pPr>
              <a:spcBef>
                <a:spcPct val="0"/>
              </a:spcBef>
            </a:pPr>
            <a:endParaRPr lang="pl-PL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pl-PL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</a:p>
        </p:txBody>
      </p:sp>
      <p:sp>
        <p:nvSpPr>
          <p:cNvPr id="4" name="Prostokąt zaokrąglony 3"/>
          <p:cNvSpPr/>
          <p:nvPr/>
        </p:nvSpPr>
        <p:spPr>
          <a:xfrm>
            <a:off x="7261355" y="3140968"/>
            <a:ext cx="8183853" cy="2050244"/>
          </a:xfrm>
          <a:prstGeom prst="roundRect">
            <a:avLst>
              <a:gd name="adj" fmla="val 3056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zaokrąglony 4"/>
          <p:cNvSpPr/>
          <p:nvPr/>
        </p:nvSpPr>
        <p:spPr>
          <a:xfrm>
            <a:off x="7260409" y="1233646"/>
            <a:ext cx="8183853" cy="3946860"/>
          </a:xfrm>
          <a:prstGeom prst="roundRect">
            <a:avLst>
              <a:gd name="adj" fmla="val 3056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zaokrąglony 6"/>
          <p:cNvSpPr/>
          <p:nvPr/>
        </p:nvSpPr>
        <p:spPr>
          <a:xfrm>
            <a:off x="7261355" y="1234740"/>
            <a:ext cx="8183853" cy="3946860"/>
          </a:xfrm>
          <a:prstGeom prst="roundRect">
            <a:avLst>
              <a:gd name="adj" fmla="val 3056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" name="Grupa 28"/>
          <p:cNvGrpSpPr/>
          <p:nvPr/>
        </p:nvGrpSpPr>
        <p:grpSpPr>
          <a:xfrm>
            <a:off x="3096665" y="5589240"/>
            <a:ext cx="3448148" cy="405115"/>
            <a:chOff x="4932040" y="3573016"/>
            <a:chExt cx="4236370" cy="497722"/>
          </a:xfrm>
        </p:grpSpPr>
        <p:grpSp>
          <p:nvGrpSpPr>
            <p:cNvPr id="3" name="Grupa 7"/>
            <p:cNvGrpSpPr/>
            <p:nvPr/>
          </p:nvGrpSpPr>
          <p:grpSpPr>
            <a:xfrm>
              <a:off x="4932040" y="3573016"/>
              <a:ext cx="1368152" cy="497722"/>
              <a:chOff x="142844" y="142852"/>
              <a:chExt cx="1500198" cy="539521"/>
            </a:xfrm>
          </p:grpSpPr>
          <p:pic>
            <p:nvPicPr>
              <p:cNvPr id="14" name="Symbol zastępczy zawartości 30" descr="logo_BRW_szary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42876" y="142852"/>
                <a:ext cx="1500166" cy="53952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9" name="Grupa 33"/>
              <p:cNvGrpSpPr/>
              <p:nvPr/>
            </p:nvGrpSpPr>
            <p:grpSpPr>
              <a:xfrm>
                <a:off x="142844" y="142852"/>
                <a:ext cx="1500166" cy="539521"/>
                <a:chOff x="142844" y="142852"/>
                <a:chExt cx="1500166" cy="539521"/>
              </a:xfrm>
            </p:grpSpPr>
            <p:pic>
              <p:nvPicPr>
                <p:cNvPr id="16" name="Symbol zastępczy zawartości 30" descr="logo_BRW_szary.png"/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>
                <a:xfrm>
                  <a:off x="142844" y="142852"/>
                  <a:ext cx="1500166" cy="35719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" name="Symbol zastępczy zawartości 30" descr="logo_BRW_szary.png"/>
                <p:cNvPicPr>
                  <a:picLocks noChangeAspect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>
                <a:xfrm>
                  <a:off x="642910" y="500042"/>
                  <a:ext cx="1000100" cy="18233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13" name="Obraz 12" descr="PL_podstawowy-02.png"/>
            <p:cNvPicPr>
              <a:picLocks noChangeAspect="1"/>
            </p:cNvPicPr>
            <p:nvPr/>
          </p:nvPicPr>
          <p:blipFill>
            <a:blip r:embed="rId6" cstate="print">
              <a:lum bright="20000"/>
            </a:blip>
            <a:stretch>
              <a:fillRect/>
            </a:stretch>
          </p:blipFill>
          <p:spPr>
            <a:xfrm>
              <a:off x="6744626" y="3661496"/>
              <a:ext cx="2423784" cy="314955"/>
            </a:xfrm>
            <a:prstGeom prst="rect">
              <a:avLst/>
            </a:prstGeom>
          </p:spPr>
        </p:pic>
      </p:grpSp>
      <p:grpSp>
        <p:nvGrpSpPr>
          <p:cNvPr id="15" name="Grupa 14"/>
          <p:cNvGrpSpPr/>
          <p:nvPr/>
        </p:nvGrpSpPr>
        <p:grpSpPr>
          <a:xfrm>
            <a:off x="3542588" y="566941"/>
            <a:ext cx="1770334" cy="1529452"/>
            <a:chOff x="6444209" y="89718"/>
            <a:chExt cx="2448272" cy="2115146"/>
          </a:xfrm>
        </p:grpSpPr>
        <p:sp>
          <p:nvSpPr>
            <p:cNvPr id="18" name="Prostokąt 17"/>
            <p:cNvSpPr/>
            <p:nvPr/>
          </p:nvSpPr>
          <p:spPr>
            <a:xfrm>
              <a:off x="6444209" y="89718"/>
              <a:ext cx="2448272" cy="2115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9" name="Obraz 1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19600" y="366023"/>
              <a:ext cx="2189520" cy="17668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60438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831CF183-BE94-44D4-8F53-A8CB5AF31484}"/>
              </a:ext>
            </a:extLst>
          </p:cNvPr>
          <p:cNvSpPr/>
          <p:nvPr/>
        </p:nvSpPr>
        <p:spPr>
          <a:xfrm>
            <a:off x="500034" y="-285776"/>
            <a:ext cx="8032406" cy="11975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MIEJSCOWE PLANY ZAGOSPODAROWANIA PRZESTRZENNEGO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5" name="Łącznik prosty 14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rostokąt 33">
            <a:extLst>
              <a:ext uri="{FF2B5EF4-FFF2-40B4-BE49-F238E27FC236}">
                <a16:creationId xmlns:a16="http://schemas.microsoft.com/office/drawing/2014/main" xmlns="" id="{86E30928-8ED6-4E8A-BD41-A03D642AD601}"/>
              </a:ext>
            </a:extLst>
          </p:cNvPr>
          <p:cNvSpPr/>
          <p:nvPr/>
        </p:nvSpPr>
        <p:spPr>
          <a:xfrm>
            <a:off x="1285852" y="5929330"/>
            <a:ext cx="5357850" cy="7858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Dominujące przeznaczenie w planach obowiązujących: </a:t>
            </a:r>
          </a:p>
          <a:p>
            <a:pPr lvl="0" algn="just"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zabudowa mieszkaniowa wielorodzinna, jednorodzinna i usługi</a:t>
            </a:r>
          </a:p>
          <a:p>
            <a:pPr lvl="0" algn="just"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Plany w opracowaniu:</a:t>
            </a:r>
          </a:p>
          <a:p>
            <a:pPr lvl="0" algn="just"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wschodnia część jednostki – przystąpienie </a:t>
            </a:r>
            <a:r>
              <a:rPr lang="pl-PL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658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z 2018 r.</a:t>
            </a:r>
          </a:p>
          <a:p>
            <a:pPr lvl="0" algn="just">
              <a:spcBef>
                <a:spcPct val="0"/>
              </a:spcBef>
              <a:defRPr/>
            </a:pPr>
            <a:endParaRPr lang="pl-PL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algn="just">
              <a:spcBef>
                <a:spcPct val="0"/>
              </a:spcBef>
              <a:defRPr/>
            </a:pP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2" name="Obraz 31"/>
          <p:cNvPicPr>
            <a:picLocks noChangeAspect="1"/>
          </p:cNvPicPr>
          <p:nvPr/>
        </p:nvPicPr>
        <p:blipFill rotWithShape="1">
          <a:blip r:embed="rId2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  <p:pic>
        <p:nvPicPr>
          <p:cNvPr id="33" name="Picture 2" descr="M:\UMW_Projekty\Osiedla_Kompletne\MAPY JEDNOSTEK - PLANY MIEJSCOWE\JAGODNO mapa plany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92787" y="912951"/>
            <a:ext cx="7130090" cy="5040000"/>
          </a:xfrm>
          <a:prstGeom prst="rect">
            <a:avLst/>
          </a:prstGeom>
          <a:noFill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/>
          <a:srcRect l="23225" t="52100" r="28344" b="29700"/>
          <a:stretch>
            <a:fillRect/>
          </a:stretch>
        </p:blipFill>
        <p:spPr bwMode="auto">
          <a:xfrm>
            <a:off x="5580112" y="6021288"/>
            <a:ext cx="2952328" cy="62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/>
          <p:cNvSpPr txBox="1">
            <a:spLocks/>
          </p:cNvSpPr>
          <p:nvPr/>
        </p:nvSpPr>
        <p:spPr>
          <a:xfrm>
            <a:off x="827584" y="449288"/>
            <a:ext cx="7072330" cy="360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STRUKTURA WŁASNOŚCI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83568" y="144017"/>
            <a:ext cx="7200800" cy="476671"/>
          </a:xfrm>
          <a:prstGeom prst="rect">
            <a:avLst/>
          </a:prstGeom>
        </p:spPr>
        <p:txBody>
          <a:bodyPr lIns="0" anchor="t">
            <a:noAutofit/>
          </a:bodyPr>
          <a:lstStyle/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JAGODNO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ts val="1100"/>
              </a:lnSpc>
              <a:spcBef>
                <a:spcPct val="0"/>
              </a:spcBef>
            </a:pPr>
            <a:r>
              <a:rPr lang="pl-PL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WYTYCZNE PRZESTRZENNE Z KONSULTACJI SPOŁECZNYCH W RAMACH PROJEKTU „OSIEDLA KOMPLETNE”</a:t>
            </a:r>
          </a:p>
        </p:txBody>
      </p:sp>
      <p:cxnSp>
        <p:nvCxnSpPr>
          <p:cNvPr id="18" name="Łącznik prosty 17"/>
          <p:cNvCxnSpPr/>
          <p:nvPr/>
        </p:nvCxnSpPr>
        <p:spPr>
          <a:xfrm>
            <a:off x="323528" y="481930"/>
            <a:ext cx="7589665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upa 47"/>
          <p:cNvGrpSpPr/>
          <p:nvPr/>
        </p:nvGrpSpPr>
        <p:grpSpPr>
          <a:xfrm>
            <a:off x="6458382" y="6021288"/>
            <a:ext cx="2297800" cy="510777"/>
            <a:chOff x="6203290" y="6053131"/>
            <a:chExt cx="2297800" cy="510777"/>
          </a:xfrm>
        </p:grpSpPr>
        <p:pic>
          <p:nvPicPr>
            <p:cNvPr id="50" name="Picture 3" descr="M:\UMW_Projekty\Osiedla_Kompletne\legenda struktura własności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56" t="22516" r="90800" b="42005"/>
            <a:stretch>
              <a:fillRect/>
            </a:stretch>
          </p:blipFill>
          <p:spPr bwMode="auto">
            <a:xfrm>
              <a:off x="6203290" y="6152083"/>
              <a:ext cx="168249" cy="348751"/>
            </a:xfrm>
            <a:prstGeom prst="rect">
              <a:avLst/>
            </a:prstGeom>
            <a:noFill/>
          </p:spPr>
        </p:pic>
        <p:pic>
          <p:nvPicPr>
            <p:cNvPr id="51" name="Picture 3" descr="M:\UMW_Projekty\Osiedla_Kompletne\legenda struktura własności.jpg"/>
            <p:cNvPicPr>
              <a:picLocks noChangeAspect="1" noChangeArrowheads="1"/>
            </p:cNvPicPr>
            <p:nvPr/>
          </p:nvPicPr>
          <p:blipFill>
            <a:blip r:embed="rId2" cstate="print"/>
            <a:srcRect l="46458" t="14390" r="46284" b="41913"/>
            <a:stretch>
              <a:fillRect/>
            </a:stretch>
          </p:blipFill>
          <p:spPr bwMode="auto">
            <a:xfrm>
              <a:off x="7143768" y="6064890"/>
              <a:ext cx="178288" cy="428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Prostokąt 51">
              <a:extLst>
                <a:ext uri="{FF2B5EF4-FFF2-40B4-BE49-F238E27FC236}">
                  <a16:creationId xmlns:a16="http://schemas.microsoft.com/office/drawing/2014/main" xmlns="" id="{86E30928-8ED6-4E8A-BD41-A03D642AD601}"/>
                </a:ext>
              </a:extLst>
            </p:cNvPr>
            <p:cNvSpPr/>
            <p:nvPr/>
          </p:nvSpPr>
          <p:spPr>
            <a:xfrm>
              <a:off x="6296036" y="6144571"/>
              <a:ext cx="990608" cy="21431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pl-PL" sz="3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WŁASNOŚĆ GMINY</a:t>
              </a:r>
              <a:endParaRPr lang="pl-PL" sz="3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xmlns="" id="{86E30928-8ED6-4E8A-BD41-A03D642AD601}"/>
                </a:ext>
              </a:extLst>
            </p:cNvPr>
            <p:cNvSpPr/>
            <p:nvPr/>
          </p:nvSpPr>
          <p:spPr>
            <a:xfrm>
              <a:off x="6296036" y="6243523"/>
              <a:ext cx="1062046" cy="21431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pl-PL" sz="3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WŁASNOŚĆ GMINY Z UŻ. WIECZYSTYM</a:t>
              </a:r>
              <a:endParaRPr lang="pl-PL" sz="3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xmlns="" id="{86E30928-8ED6-4E8A-BD41-A03D642AD601}"/>
                </a:ext>
              </a:extLst>
            </p:cNvPr>
            <p:cNvSpPr/>
            <p:nvPr/>
          </p:nvSpPr>
          <p:spPr>
            <a:xfrm>
              <a:off x="6296036" y="6349594"/>
              <a:ext cx="847732" cy="21431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pl-PL" sz="3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WŁASNOŚĆ SKARBU PAŃSTWA</a:t>
              </a:r>
              <a:endParaRPr lang="pl-PL" sz="3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xmlns="" id="{86E30928-8ED6-4E8A-BD41-A03D642AD601}"/>
                </a:ext>
              </a:extLst>
            </p:cNvPr>
            <p:cNvSpPr/>
            <p:nvPr/>
          </p:nvSpPr>
          <p:spPr>
            <a:xfrm>
              <a:off x="7242896" y="6144571"/>
              <a:ext cx="990608" cy="21431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pl-PL" sz="3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WŁASNOŚĆ </a:t>
              </a:r>
              <a:r>
                <a:rPr lang="en-US" sz="3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OSÓB FIZYCZNYCH</a:t>
              </a:r>
              <a:endParaRPr lang="pl-PL" sz="3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xmlns="" id="{86E30928-8ED6-4E8A-BD41-A03D642AD601}"/>
                </a:ext>
              </a:extLst>
            </p:cNvPr>
            <p:cNvSpPr/>
            <p:nvPr/>
          </p:nvSpPr>
          <p:spPr>
            <a:xfrm>
              <a:off x="7242896" y="6229713"/>
              <a:ext cx="1062046" cy="21431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pl-PL" sz="3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WŁASNOŚĆ </a:t>
              </a:r>
              <a:r>
                <a:rPr lang="en-US" sz="3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OSÓB FIZYCZNYCH I INNYCH OSÓB PRAWNYCH</a:t>
              </a:r>
              <a:endParaRPr lang="pl-PL" sz="3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xmlns="" id="{86E30928-8ED6-4E8A-BD41-A03D642AD601}"/>
                </a:ext>
              </a:extLst>
            </p:cNvPr>
            <p:cNvSpPr/>
            <p:nvPr/>
          </p:nvSpPr>
          <p:spPr>
            <a:xfrm>
              <a:off x="7242896" y="6349594"/>
              <a:ext cx="847732" cy="21431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pl-PL" sz="3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WŁASNOŚĆ OSÓB PRAWNYCH</a:t>
              </a:r>
              <a:endParaRPr lang="pl-PL" sz="3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xmlns="" id="{86E30928-8ED6-4E8A-BD41-A03D642AD601}"/>
                </a:ext>
              </a:extLst>
            </p:cNvPr>
            <p:cNvSpPr/>
            <p:nvPr/>
          </p:nvSpPr>
          <p:spPr>
            <a:xfrm>
              <a:off x="7242896" y="6053131"/>
              <a:ext cx="1258194" cy="21431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pl-PL" sz="3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WŁASNOŚĆ </a:t>
              </a:r>
              <a:r>
                <a:rPr lang="en-US" sz="3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SKARBU </a:t>
              </a:r>
              <a:r>
                <a:rPr lang="pl-PL" sz="3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PAŃSTWA</a:t>
              </a:r>
              <a:r>
                <a:rPr lang="en-US" sz="3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pl-PL" sz="3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Z UŻ. WIECZYSTYM</a:t>
              </a:r>
              <a:endParaRPr lang="pl-PL" sz="3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Prostokąt 20">
            <a:extLst>
              <a:ext uri="{FF2B5EF4-FFF2-40B4-BE49-F238E27FC236}">
                <a16:creationId xmlns:a16="http://schemas.microsoft.com/office/drawing/2014/main" xmlns="" id="{86E30928-8ED6-4E8A-BD41-A03D642AD601}"/>
              </a:ext>
            </a:extLst>
          </p:cNvPr>
          <p:cNvSpPr/>
          <p:nvPr/>
        </p:nvSpPr>
        <p:spPr>
          <a:xfrm>
            <a:off x="1285852" y="5929330"/>
            <a:ext cx="5158356" cy="7858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 jednostce dominują własności prywatne jako tereny zabudowy wielorodzinnej (południowo-wschodnia część), tereny inwestycyjne (zachodnia część), domy jednorodzinne (stare Jagodno      i </a:t>
            </a:r>
            <a:r>
              <a:rPr lang="pl-PL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Lamowice</a:t>
            </a:r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i tereny usług przy obwodnicy kolejowej (użytkowanie wieczyste). Niezabudowane tereny posiada KOWR a w starej części osiedla niewielkie powierzchnie są gminne.</a:t>
            </a:r>
          </a:p>
          <a:p>
            <a:pPr lvl="0">
              <a:spcBef>
                <a:spcPct val="0"/>
              </a:spcBef>
              <a:defRPr/>
            </a:pPr>
            <a:endParaRPr lang="pl-PL" sz="1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2" name="Picture 2" descr="M:\UMW_Projekty\Osiedla_Kompletne\MAPY JEDNOSTEK - STRUKTURA WŁASNOŚCI\JAGODNO mapa własnośc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3669" y="913183"/>
            <a:ext cx="7130957" cy="5040000"/>
          </a:xfrm>
          <a:prstGeom prst="rect">
            <a:avLst/>
          </a:prstGeom>
          <a:noFill/>
        </p:spPr>
      </p:pic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4" cstate="print"/>
          <a:srcRect b="7858"/>
          <a:stretch/>
        </p:blipFill>
        <p:spPr>
          <a:xfrm>
            <a:off x="7970400" y="79200"/>
            <a:ext cx="1018800" cy="7575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8719</TotalTime>
  <Words>5524</Words>
  <Application>Microsoft Office PowerPoint</Application>
  <PresentationFormat>Pokaz na ekranie (4:3)</PresentationFormat>
  <Paragraphs>1596</Paragraphs>
  <Slides>73</Slides>
  <Notes>21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73</vt:i4>
      </vt:variant>
    </vt:vector>
  </HeadingPairs>
  <TitlesOfParts>
    <vt:vector size="74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</vt:vector>
  </TitlesOfParts>
  <Company>UMW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NAZWA JEDNOSTKI</dc:title>
  <dc:creator>ummaku08</dc:creator>
  <cp:lastModifiedBy>ummaku08</cp:lastModifiedBy>
  <cp:revision>432</cp:revision>
  <dcterms:created xsi:type="dcterms:W3CDTF">2019-04-30T07:40:22Z</dcterms:created>
  <dcterms:modified xsi:type="dcterms:W3CDTF">2019-07-24T06:53:26Z</dcterms:modified>
</cp:coreProperties>
</file>